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05ad647ff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05ad647f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0c50d8fa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0c50d8fa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05ad647ff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c05ad647ff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05ad647f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c05ad647f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0bcf52dc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0bcf52dc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0bcf52d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0bcf52d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0bcf52d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0bcf52d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0bcf52d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0bcf52d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0c50d8fa2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0c50d8fa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0c50d8fa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0c50d8fa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0c50d8fa2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0c50d8fa2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05ad647f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05ad647f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0c50d8fa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0c50d8fa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0c50d8fa2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0c50d8fa2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c0c50d8fa2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c0c50d8fa2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0c50d8fa2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c0c50d8fa2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0c50d8fa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0c50d8fa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0c50d8fa2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0c50d8fa2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0c50d8fa2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0c50d8fa2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0c50d8fa2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0c50d8fa2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0bcf52dc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c0bcf52dc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0c50d8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0c50d8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c05ad647ff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c05ad647ff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0bcf52d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c0bcf52d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c0bcf52dc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c0bcf52dc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05ad647ff_3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c05ad647ff_3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c0c50d8fa2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c0c50d8fa2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0c50d8f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0c50d8f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0c50d8f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0c50d8f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c50d8f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0c50d8f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0c50d8fa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0c50d8fa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0c50d8fa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0c50d8fa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0c50d8fa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0c50d8fa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3" type="title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5" type="title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7" type="title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/>
          <p:nvPr>
            <p:ph hasCustomPrompt="1" idx="8" type="title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/>
          <p:nvPr>
            <p:ph hasCustomPrompt="1" idx="9" type="title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title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3" type="title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0"/>
          <p:cNvSpPr txBox="1"/>
          <p:nvPr>
            <p:ph idx="4" type="subTitle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5" type="title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0"/>
          <p:cNvSpPr txBox="1"/>
          <p:nvPr>
            <p:ph idx="6" type="subTitle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title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3" type="title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1"/>
          <p:cNvSpPr txBox="1"/>
          <p:nvPr>
            <p:ph idx="4" type="subTitle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5" type="title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21"/>
          <p:cNvSpPr txBox="1"/>
          <p:nvPr>
            <p:ph idx="6" type="subTitle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7" type="title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hasCustomPrompt="1" idx="8" type="title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21"/>
          <p:cNvSpPr txBox="1"/>
          <p:nvPr>
            <p:ph hasCustomPrompt="1" idx="9" type="title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2" type="title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3" type="title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2"/>
          <p:cNvSpPr txBox="1"/>
          <p:nvPr>
            <p:ph idx="4" type="subTitle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5" type="title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2"/>
          <p:cNvSpPr txBox="1"/>
          <p:nvPr>
            <p:ph idx="6" type="subTitle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7" type="title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8" type="subTitle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2" type="title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3" type="title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3"/>
          <p:cNvSpPr txBox="1"/>
          <p:nvPr>
            <p:ph idx="4" type="subTitle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5" type="title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3"/>
          <p:cNvSpPr txBox="1"/>
          <p:nvPr>
            <p:ph idx="6" type="subTitle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7" type="title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3"/>
          <p:cNvSpPr txBox="1"/>
          <p:nvPr>
            <p:ph idx="8" type="subTitle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9" type="title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23"/>
          <p:cNvSpPr txBox="1"/>
          <p:nvPr>
            <p:ph idx="13" type="subTitle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4" type="title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23"/>
          <p:cNvSpPr txBox="1"/>
          <p:nvPr>
            <p:ph idx="15" type="subTitle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hasCustomPrompt="1" type="title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hasCustomPrompt="1" idx="2" type="title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/>
          <p:nvPr>
            <p:ph idx="3" type="subTitle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includes icons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lang="zh-TW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title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01057113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岳紀伶    01057132柯欣辰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4065100" y="3174238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2"/>
          <p:cNvSpPr txBox="1"/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00">
                <a:solidFill>
                  <a:schemeClr val="dk1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助教模擬器</a:t>
            </a:r>
            <a:r>
              <a:rPr lang="zh-TW">
                <a:solidFill>
                  <a:schemeClr val="dk1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 </a:t>
            </a:r>
            <a:endParaRPr>
              <a:solidFill>
                <a:schemeClr val="dk1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41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選擇遊戲主題/難度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1332925"/>
            <a:ext cx="4501325" cy="200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625" y="2709950"/>
            <a:ext cx="4198925" cy="18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10800000">
            <a:off x="1082625" y="3339775"/>
            <a:ext cx="2886600" cy="782700"/>
          </a:xfrm>
          <a:prstGeom prst="wedgeRoundRectCallout">
            <a:avLst>
              <a:gd fmla="val -37235" name="adj1"/>
              <a:gd fmla="val 82206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1242475" y="3407875"/>
            <a:ext cx="32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可以選擇不同主題以及難度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288" name="Google Shape;288;p41"/>
          <p:cNvSpPr/>
          <p:nvPr/>
        </p:nvSpPr>
        <p:spPr>
          <a:xfrm flipH="1">
            <a:off x="4920000" y="1925250"/>
            <a:ext cx="2280900" cy="646500"/>
          </a:xfrm>
          <a:prstGeom prst="wedgeRoundRectCallout">
            <a:avLst>
              <a:gd fmla="val -37235" name="adj1"/>
              <a:gd fmla="val 82206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 flipH="1">
            <a:off x="5080900" y="2040742"/>
            <a:ext cx="32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改作文則只有選擇難度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idx="1" type="subTitle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在時間內找出錯字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95" name="Google Shape;295;p42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2"/>
          <p:cNvSpPr txBox="1"/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6" name="Google Shape;306;p43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不同難度決定不同時間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7" name="Google Shape;307;p43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8" name="Google Shape;308;p43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顯示倒數進度條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9" name="Google Shape;309;p43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選字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0" name="Google Shape;310;p43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點下圈起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可取消選取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1" name="Google Shape;311;p43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離開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2" name="Google Shape;312;p43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回到首頁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3" name="Google Shape;313;p43"/>
          <p:cNvSpPr txBox="1"/>
          <p:nvPr>
            <p:ph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14" name="Google Shape;314;p43"/>
          <p:cNvSpPr txBox="1"/>
          <p:nvPr>
            <p:ph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15" name="Google Shape;315;p43"/>
          <p:cNvSpPr txBox="1"/>
          <p:nvPr>
            <p:ph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16" name="Google Shape;316;p43"/>
          <p:cNvSpPr txBox="1"/>
          <p:nvPr>
            <p:ph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17" name="Google Shape;317;p4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4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4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0" y="1761475"/>
            <a:ext cx="5451702" cy="2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 rot="5400000">
            <a:off x="7073281" y="3464650"/>
            <a:ext cx="983700" cy="2271600"/>
          </a:xfrm>
          <a:prstGeom prst="wedgeRoundRectCallout">
            <a:avLst>
              <a:gd fmla="val -57740" name="adj1"/>
              <a:gd fmla="val 28879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6588412" y="4280197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開始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 開始遊戲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離開 回到遊戲首頁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4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5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725" y="1526475"/>
            <a:ext cx="5544050" cy="2982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/>
          <p:nvPr/>
        </p:nvSpPr>
        <p:spPr>
          <a:xfrm rot="5400000">
            <a:off x="7063825" y="3088975"/>
            <a:ext cx="1013100" cy="2949600"/>
          </a:xfrm>
          <a:prstGeom prst="wedgeRoundRectCallout">
            <a:avLst>
              <a:gd fmla="val -68833" name="adj1"/>
              <a:gd fmla="val 21365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6119425" y="4193125"/>
            <a:ext cx="29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根據難度設定時間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完成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進行評判並進入下一篇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6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25" y="1658550"/>
            <a:ext cx="5544050" cy="2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 rot="5400000">
            <a:off x="7258150" y="2801525"/>
            <a:ext cx="725100" cy="2813700"/>
          </a:xfrm>
          <a:prstGeom prst="wedgeRoundRectCallout">
            <a:avLst>
              <a:gd fmla="val -58089" name="adj1"/>
              <a:gd fmla="val 6304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6"/>
          <p:cNvSpPr txBox="1"/>
          <p:nvPr/>
        </p:nvSpPr>
        <p:spPr>
          <a:xfrm>
            <a:off x="6176075" y="3885125"/>
            <a:ext cx="290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查看評分結果 進入成績顯示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4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47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結束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25" y="1570175"/>
            <a:ext cx="5281725" cy="3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/>
          <p:nvPr/>
        </p:nvSpPr>
        <p:spPr>
          <a:xfrm rot="5400000">
            <a:off x="7293350" y="2766275"/>
            <a:ext cx="725100" cy="2884200"/>
          </a:xfrm>
          <a:prstGeom prst="wedgeRoundRectCallout">
            <a:avLst>
              <a:gd fmla="val -58089" name="adj1"/>
              <a:gd fmla="val 6304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6242100" y="3924425"/>
            <a:ext cx="29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上傳分數至排行榜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上傳成績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查看排行榜 查看排名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6122250" y="84175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idx="1" type="subTitle"/>
          </p:nvPr>
        </p:nvSpPr>
        <p:spPr>
          <a:xfrm>
            <a:off x="2512200" y="2328150"/>
            <a:ext cx="4119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完成指定題數 增進自身知識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361" name="Google Shape;361;p48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8"/>
          <p:cNvSpPr txBox="1"/>
          <p:nvPr>
            <p:ph type="title"/>
          </p:nvPr>
        </p:nvSpPr>
        <p:spPr>
          <a:xfrm>
            <a:off x="2512200" y="1480950"/>
            <a:ext cx="44583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 txBox="1"/>
          <p:nvPr>
            <p:ph idx="2" type="title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2" name="Google Shape;372;p49"/>
          <p:cNvSpPr txBox="1"/>
          <p:nvPr>
            <p:ph idx="1" type="subTitle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解題數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3" name="Google Shape;373;p49"/>
          <p:cNvSpPr txBox="1"/>
          <p:nvPr>
            <p:ph idx="3" type="title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4" name="Google Shape;374;p49"/>
          <p:cNvSpPr txBox="1"/>
          <p:nvPr>
            <p:ph idx="4" type="subTitle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紀錄完成已定題數</a:t>
            </a:r>
            <a:br>
              <a:rPr lang="zh-TW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所花費時間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5" name="Google Shape;375;p49"/>
          <p:cNvSpPr txBox="1"/>
          <p:nvPr>
            <p:ph idx="5" type="title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多主題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6" name="Google Shape;376;p49"/>
          <p:cNvSpPr txBox="1"/>
          <p:nvPr>
            <p:ph idx="6" type="subTitle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有多種主題提供選擇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7" name="Google Shape;377;p49"/>
          <p:cNvSpPr txBox="1"/>
          <p:nvPr>
            <p:ph idx="7" type="title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8" name="Google Shape;378;p49"/>
          <p:cNvSpPr txBox="1"/>
          <p:nvPr>
            <p:ph idx="8" type="subTitle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開始遊戲音效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答對答錯音效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9" name="Google Shape;379;p49"/>
          <p:cNvSpPr txBox="1"/>
          <p:nvPr>
            <p:ph idx="9" type="title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80" name="Google Shape;380;p49"/>
          <p:cNvSpPr txBox="1"/>
          <p:nvPr>
            <p:ph idx="13" type="title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81" name="Google Shape;381;p49"/>
          <p:cNvSpPr txBox="1"/>
          <p:nvPr>
            <p:ph idx="14" type="title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82" name="Google Shape;382;p49"/>
          <p:cNvSpPr txBox="1"/>
          <p:nvPr>
            <p:ph idx="15" type="title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83" name="Google Shape;383;p4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5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0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413" y="1406225"/>
            <a:ext cx="6357173" cy="287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 rot="5400000">
            <a:off x="824300" y="3423750"/>
            <a:ext cx="799500" cy="2271600"/>
          </a:xfrm>
          <a:prstGeom prst="wedgeRoundRectCallout">
            <a:avLst>
              <a:gd fmla="val -57695" name="adj1"/>
              <a:gd fmla="val -25195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62687" y="4236297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StartGame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開始遊戲 撥放音樂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94" name="Google Shape;394;p50"/>
          <p:cNvSpPr/>
          <p:nvPr/>
        </p:nvSpPr>
        <p:spPr>
          <a:xfrm rot="5400000">
            <a:off x="5557525" y="3448950"/>
            <a:ext cx="553800" cy="1975500"/>
          </a:xfrm>
          <a:prstGeom prst="wedgeRoundRectCallout">
            <a:avLst>
              <a:gd fmla="val -57740" name="adj1"/>
              <a:gd fmla="val 28879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4908089" y="4228945"/>
            <a:ext cx="206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顯示所選主題與難度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員兩人都在大二時擔任不同科目的助教，平時聊天就會和對方分享今天遇到的事情，「作文又要改不完了...」、「改考卷真的很難改QQ」、「沒當過助教都不知道助教的辛苦」、「demo根本就是在打仗」。這類的對話總是會出現在我們日常的對話中。在思考提案時為了兼具獨創性又有結合自己的日常生活，在提案了多個主題後我們決定以「助教模擬器」為主題，讓大家在網頁中利用各式小遊戲，體驗當助教的感覺。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創作動機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51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50" y="1462300"/>
            <a:ext cx="6139550" cy="29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 rot="5400000">
            <a:off x="6631125" y="754200"/>
            <a:ext cx="955500" cy="1596600"/>
          </a:xfrm>
          <a:prstGeom prst="wedgeRoundRectCallout">
            <a:avLst>
              <a:gd fmla="val 69347" name="adj1"/>
              <a:gd fmla="val 32307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6310575" y="1241950"/>
            <a:ext cx="159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點選圖片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回答同學的問題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05" name="Google Shape;405;p51"/>
          <p:cNvSpPr/>
          <p:nvPr/>
        </p:nvSpPr>
        <p:spPr>
          <a:xfrm rot="5400000">
            <a:off x="5567750" y="3583275"/>
            <a:ext cx="611400" cy="2227200"/>
          </a:xfrm>
          <a:prstGeom prst="wedgeRoundRectCallout">
            <a:avLst>
              <a:gd fmla="val -75114" name="adj1"/>
              <a:gd fmla="val -3064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4783625" y="4527075"/>
            <a:ext cx="290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開始計時 紀錄遊玩時間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2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2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點選問題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13" name="Google Shape;413;p52"/>
          <p:cNvSpPr/>
          <p:nvPr/>
        </p:nvSpPr>
        <p:spPr>
          <a:xfrm rot="5400000">
            <a:off x="1283925" y="3583275"/>
            <a:ext cx="611400" cy="2227200"/>
          </a:xfrm>
          <a:prstGeom prst="wedgeRoundRectCallout">
            <a:avLst>
              <a:gd fmla="val -75114" name="adj1"/>
              <a:gd fmla="val -3064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591675" y="4489125"/>
            <a:ext cx="199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選擇問題的答案回答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13" y="1367663"/>
            <a:ext cx="6465074" cy="289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/>
          <p:nvPr/>
        </p:nvSpPr>
        <p:spPr>
          <a:xfrm rot="5400000">
            <a:off x="7509325" y="1502250"/>
            <a:ext cx="779100" cy="2227200"/>
          </a:xfrm>
          <a:prstGeom prst="wedgeRoundRectCallout">
            <a:avLst>
              <a:gd fmla="val 93327" name="adj1"/>
              <a:gd fmla="val 37543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6900925" y="2358900"/>
            <a:ext cx="199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根據回答發送正確音效與錯誤音效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53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53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02" y="1470025"/>
            <a:ext cx="6642577" cy="2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/>
          <p:nvPr/>
        </p:nvSpPr>
        <p:spPr>
          <a:xfrm rot="5400000">
            <a:off x="6743950" y="1222075"/>
            <a:ext cx="725100" cy="1877700"/>
          </a:xfrm>
          <a:prstGeom prst="wedgeRoundRectCallout">
            <a:avLst>
              <a:gd fmla="val 83126" name="adj1"/>
              <a:gd fmla="val 4766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6307925" y="1837675"/>
            <a:ext cx="17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點選查看評分結果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進入成績顯示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54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00" y="1471150"/>
            <a:ext cx="5909002" cy="26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/>
          <p:nvPr/>
        </p:nvSpPr>
        <p:spPr>
          <a:xfrm rot="5400000">
            <a:off x="7293350" y="2766275"/>
            <a:ext cx="725100" cy="2884200"/>
          </a:xfrm>
          <a:prstGeom prst="wedgeRoundRectCallout">
            <a:avLst>
              <a:gd fmla="val -38315" name="adj1"/>
              <a:gd fmla="val 61025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6242100" y="3907250"/>
            <a:ext cx="29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上傳分數至排行榜 上傳成績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查看排行榜 查看排名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779150" y="4170725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5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5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查看排行榜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6795400" y="1694550"/>
            <a:ext cx="290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點選遊戲模式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選擇主題與難度即可觀看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其他玩家的遊玩成績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46" name="Google Shape;446;p55"/>
          <p:cNvSpPr/>
          <p:nvPr/>
        </p:nvSpPr>
        <p:spPr>
          <a:xfrm flipH="1" rot="-5400000">
            <a:off x="1442925" y="2410925"/>
            <a:ext cx="522000" cy="19032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由成績最佳排至最低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56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56"/>
          <p:cNvSpPr txBox="1"/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100">
                <a:latin typeface="Hachi Maru Pop"/>
                <a:ea typeface="Hachi Maru Pop"/>
                <a:cs typeface="Hachi Maru Pop"/>
                <a:sym typeface="Hachi Maru Pop"/>
              </a:rPr>
              <a:t>使用技術</a:t>
            </a:r>
            <a:endParaRPr sz="84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idx="2" type="title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459" name="Google Shape;459;p57"/>
          <p:cNvSpPr txBox="1"/>
          <p:nvPr>
            <p:ph idx="3" type="title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460" name="Google Shape;460;p57"/>
          <p:cNvSpPr txBox="1"/>
          <p:nvPr>
            <p:ph idx="5" type="title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461" name="Google Shape;461;p57"/>
          <p:cNvSpPr txBox="1"/>
          <p:nvPr>
            <p:ph idx="7" type="title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462" name="Google Shape;462;p5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3" name="Google Shape;463;p57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464" name="Google Shape;464;p57"/>
            <p:cNvSpPr/>
            <p:nvPr/>
          </p:nvSpPr>
          <p:spPr>
            <a:xfrm>
              <a:off x="3365749" y="1758240"/>
              <a:ext cx="394616" cy="63000"/>
            </a:xfrm>
            <a:custGeom>
              <a:rect b="b" l="l" r="r" t="t"/>
              <a:pathLst>
                <a:path extrusionOk="0" h="2400" w="15033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70185" y="1821213"/>
              <a:ext cx="381518" cy="26"/>
            </a:xfrm>
            <a:custGeom>
              <a:rect b="b" l="l" r="r" t="t"/>
              <a:pathLst>
                <a:path extrusionOk="0" h="1" w="14534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413523" y="1934559"/>
              <a:ext cx="161831" cy="76834"/>
            </a:xfrm>
            <a:custGeom>
              <a:rect b="b" l="l" r="r" t="t"/>
              <a:pathLst>
                <a:path extrusionOk="0" h="2927" w="6165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569000" y="1895447"/>
              <a:ext cx="155531" cy="155295"/>
            </a:xfrm>
            <a:custGeom>
              <a:rect b="b" l="l" r="r" t="t"/>
              <a:pathLst>
                <a:path extrusionOk="0" h="5916" w="5925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3533878" y="1780946"/>
              <a:ext cx="192281" cy="17588"/>
            </a:xfrm>
            <a:custGeom>
              <a:rect b="b" l="l" r="r" t="t"/>
              <a:pathLst>
                <a:path extrusionOk="0" h="670" w="7325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3439274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3407197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3471351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3357086" y="1749551"/>
              <a:ext cx="411941" cy="399788"/>
            </a:xfrm>
            <a:custGeom>
              <a:rect b="b" l="l" r="r" t="t"/>
              <a:pathLst>
                <a:path extrusionOk="0" h="15230" w="15693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3713977" y="2131956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3403443" y="1886758"/>
              <a:ext cx="400706" cy="242419"/>
            </a:xfrm>
            <a:custGeom>
              <a:rect b="b" l="l" r="r" t="t"/>
              <a:pathLst>
                <a:path extrusionOk="0" h="9235" w="15265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3492193" y="1964300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3456126" y="1964536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3528497" y="1964063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3638089" y="1928469"/>
              <a:ext cx="53182" cy="53419"/>
            </a:xfrm>
            <a:custGeom>
              <a:rect b="b" l="l" r="r" t="t"/>
              <a:pathLst>
                <a:path extrusionOk="0" h="2035" w="2026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3456126" y="2048141"/>
              <a:ext cx="85050" cy="17351"/>
            </a:xfrm>
            <a:custGeom>
              <a:rect b="b" l="l" r="r" t="t"/>
              <a:pathLst>
                <a:path extrusionOk="0" h="661" w="324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>
              <a:off x="3560337" y="204814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57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482" name="Google Shape;482;p57"/>
            <p:cNvSpPr/>
            <p:nvPr/>
          </p:nvSpPr>
          <p:spPr>
            <a:xfrm>
              <a:off x="4062179" y="1794280"/>
              <a:ext cx="66544" cy="66544"/>
            </a:xfrm>
            <a:custGeom>
              <a:rect b="b" l="l" r="r" t="t"/>
              <a:pathLst>
                <a:path extrusionOk="0" h="2535" w="2535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4248105" y="1735035"/>
              <a:ext cx="66307" cy="66308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7"/>
            <p:cNvSpPr/>
            <p:nvPr/>
          </p:nvSpPr>
          <p:spPr>
            <a:xfrm>
              <a:off x="4162636" y="1829192"/>
              <a:ext cx="66307" cy="31631"/>
            </a:xfrm>
            <a:custGeom>
              <a:rect b="b" l="l" r="r" t="t"/>
              <a:pathLst>
                <a:path extrusionOk="0" h="1205" w="2526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4359824" y="1797798"/>
              <a:ext cx="48956" cy="63026"/>
            </a:xfrm>
            <a:custGeom>
              <a:rect b="b" l="l" r="r" t="t"/>
              <a:pathLst>
                <a:path extrusionOk="0" h="2401" w="1865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4255613" y="2035016"/>
              <a:ext cx="129045" cy="129071"/>
            </a:xfrm>
            <a:custGeom>
              <a:rect b="b" l="l" r="r" t="t"/>
              <a:pathLst>
                <a:path extrusionOk="0" h="4917" w="4916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4027293" y="1785618"/>
              <a:ext cx="427639" cy="387371"/>
            </a:xfrm>
            <a:custGeom>
              <a:rect b="b" l="l" r="r" t="t"/>
              <a:pathLst>
                <a:path extrusionOk="0" h="14757" w="16291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4346227" y="199052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4292152" y="2048377"/>
              <a:ext cx="55991" cy="101404"/>
            </a:xfrm>
            <a:custGeom>
              <a:rect b="b" l="l" r="r" t="t"/>
              <a:pathLst>
                <a:path extrusionOk="0" h="3863" w="2133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4246714" y="2026354"/>
              <a:ext cx="146843" cy="146633"/>
            </a:xfrm>
            <a:custGeom>
              <a:rect b="b" l="l" r="r" t="t"/>
              <a:pathLst>
                <a:path extrusionOk="0" h="5586" w="5594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420831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4160300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425632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420831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425632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232907" y="197695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4189805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4275746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4305487" y="194064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4239443" y="1726372"/>
              <a:ext cx="83869" cy="83633"/>
            </a:xfrm>
            <a:custGeom>
              <a:rect b="b" l="l" r="r" t="t"/>
              <a:pathLst>
                <a:path extrusionOk="0" h="3186" w="3195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4153974" y="1726057"/>
              <a:ext cx="17351" cy="45150"/>
            </a:xfrm>
            <a:custGeom>
              <a:rect b="b" l="l" r="r" t="t"/>
              <a:pathLst>
                <a:path extrusionOk="0" h="1720" w="661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4154210" y="17851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4086775" y="1726057"/>
              <a:ext cx="17351" cy="39296"/>
            </a:xfrm>
            <a:custGeom>
              <a:rect b="b" l="l" r="r" t="t"/>
              <a:pathLst>
                <a:path extrusionOk="0" h="1497" w="661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4375521" y="1726057"/>
              <a:ext cx="17588" cy="39296"/>
            </a:xfrm>
            <a:custGeom>
              <a:rect b="b" l="l" r="r" t="t"/>
              <a:pathLst>
                <a:path extrusionOk="0" h="1497" w="67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4188860" y="1747845"/>
              <a:ext cx="17378" cy="42814"/>
            </a:xfrm>
            <a:custGeom>
              <a:rect b="b" l="l" r="r" t="t"/>
              <a:pathLst>
                <a:path extrusionOk="0" h="1631" w="662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57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507" name="Google Shape;507;p57"/>
            <p:cNvSpPr/>
            <p:nvPr/>
          </p:nvSpPr>
          <p:spPr>
            <a:xfrm>
              <a:off x="4930492" y="2030816"/>
              <a:ext cx="30713" cy="61372"/>
            </a:xfrm>
            <a:custGeom>
              <a:rect b="b" l="l" r="r" t="t"/>
              <a:pathLst>
                <a:path extrusionOk="0" h="2338" w="117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4686947" y="2020028"/>
              <a:ext cx="91613" cy="82924"/>
            </a:xfrm>
            <a:custGeom>
              <a:rect b="b" l="l" r="r" t="t"/>
              <a:pathLst>
                <a:path extrusionOk="0" h="3159" w="349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4980156" y="1776956"/>
              <a:ext cx="59719" cy="69116"/>
            </a:xfrm>
            <a:custGeom>
              <a:rect b="b" l="l" r="r" t="t"/>
              <a:pathLst>
                <a:path extrusionOk="0" h="2633" w="2275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4882954" y="2101060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7"/>
            <p:cNvSpPr/>
            <p:nvPr/>
          </p:nvSpPr>
          <p:spPr>
            <a:xfrm>
              <a:off x="4676185" y="1950125"/>
              <a:ext cx="293685" cy="222863"/>
            </a:xfrm>
            <a:custGeom>
              <a:rect b="b" l="l" r="r" t="t"/>
              <a:pathLst>
                <a:path extrusionOk="0" h="8490" w="11188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4994436" y="2053286"/>
              <a:ext cx="68171" cy="17351"/>
            </a:xfrm>
            <a:custGeom>
              <a:rect b="b" l="l" r="r" t="t"/>
              <a:pathLst>
                <a:path extrusionOk="0" h="661" w="2597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4979920" y="1986481"/>
              <a:ext cx="36094" cy="34519"/>
            </a:xfrm>
            <a:custGeom>
              <a:rect b="b" l="l" r="r" t="t"/>
              <a:pathLst>
                <a:path extrusionOk="0" h="1315" w="1375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4979920" y="2101165"/>
              <a:ext cx="36776" cy="35044"/>
            </a:xfrm>
            <a:custGeom>
              <a:rect b="b" l="l" r="r" t="t"/>
              <a:pathLst>
                <a:path extrusionOk="0" h="1335" w="1401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4725377" y="1725900"/>
              <a:ext cx="399761" cy="253890"/>
            </a:xfrm>
            <a:custGeom>
              <a:rect b="b" l="l" r="r" t="t"/>
              <a:pathLst>
                <a:path extrusionOk="0" h="9672" w="15229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4971494" y="1768267"/>
              <a:ext cx="77280" cy="86467"/>
            </a:xfrm>
            <a:custGeom>
              <a:rect b="b" l="l" r="r" t="t"/>
              <a:pathLst>
                <a:path extrusionOk="0" h="3294" w="2944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4769634" y="1817695"/>
              <a:ext cx="104685" cy="17378"/>
            </a:xfrm>
            <a:custGeom>
              <a:rect b="b" l="l" r="r" t="t"/>
              <a:pathLst>
                <a:path extrusionOk="0" h="662" w="3988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4856966" y="186641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7"/>
            <p:cNvSpPr/>
            <p:nvPr/>
          </p:nvSpPr>
          <p:spPr>
            <a:xfrm>
              <a:off x="4769634" y="1866415"/>
              <a:ext cx="71899" cy="17588"/>
            </a:xfrm>
            <a:custGeom>
              <a:rect b="b" l="l" r="r" t="t"/>
              <a:pathLst>
                <a:path extrusionOk="0" h="670" w="2739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57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521" name="Google Shape;521;p57"/>
            <p:cNvSpPr/>
            <p:nvPr/>
          </p:nvSpPr>
          <p:spPr>
            <a:xfrm>
              <a:off x="5562295" y="1788899"/>
              <a:ext cx="167711" cy="83869"/>
            </a:xfrm>
            <a:custGeom>
              <a:rect b="b" l="l" r="r" t="t"/>
              <a:pathLst>
                <a:path extrusionOk="0" h="3195" w="6389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5347573" y="1853526"/>
              <a:ext cx="258326" cy="62790"/>
            </a:xfrm>
            <a:custGeom>
              <a:rect b="b" l="l" r="r" t="t"/>
              <a:pathLst>
                <a:path extrusionOk="0" h="2392" w="9841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5347573" y="1988187"/>
              <a:ext cx="61136" cy="175901"/>
            </a:xfrm>
            <a:custGeom>
              <a:rect b="b" l="l" r="r" t="t"/>
              <a:pathLst>
                <a:path extrusionOk="0" h="6701" w="2329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5408682" y="1988187"/>
              <a:ext cx="68171" cy="175901"/>
            </a:xfrm>
            <a:custGeom>
              <a:rect b="b" l="l" r="r" t="t"/>
              <a:pathLst>
                <a:path extrusionOk="0" h="6701" w="2597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5475881" y="1991940"/>
              <a:ext cx="68197" cy="172147"/>
            </a:xfrm>
            <a:custGeom>
              <a:rect b="b" l="l" r="r" t="t"/>
              <a:pathLst>
                <a:path extrusionOk="0" h="6558" w="2598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5542162" y="1930569"/>
              <a:ext cx="68171" cy="233520"/>
            </a:xfrm>
            <a:custGeom>
              <a:rect b="b" l="l" r="r" t="t"/>
              <a:pathLst>
                <a:path extrusionOk="0" h="8896" w="2597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5708191" y="1735035"/>
              <a:ext cx="68407" cy="68644"/>
            </a:xfrm>
            <a:custGeom>
              <a:rect b="b" l="l" r="r" t="t"/>
              <a:pathLst>
                <a:path extrusionOk="0" h="2615" w="2606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5352009" y="1916289"/>
              <a:ext cx="245228" cy="26"/>
            </a:xfrm>
            <a:custGeom>
              <a:rect b="b" l="l" r="r" t="t"/>
              <a:pathLst>
                <a:path extrusionOk="0" h="1" w="9342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5457165" y="2037352"/>
              <a:ext cx="39375" cy="39375"/>
            </a:xfrm>
            <a:custGeom>
              <a:rect b="b" l="l" r="r" t="t"/>
              <a:pathLst>
                <a:path extrusionOk="0" h="1500" w="150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5388785" y="1968526"/>
              <a:ext cx="39611" cy="39349"/>
            </a:xfrm>
            <a:custGeom>
              <a:rect b="b" l="l" r="r" t="t"/>
              <a:pathLst>
                <a:path extrusionOk="0" h="1499" w="1509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5525073" y="1972017"/>
              <a:ext cx="39375" cy="39611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7"/>
            <p:cNvSpPr/>
            <p:nvPr/>
          </p:nvSpPr>
          <p:spPr>
            <a:xfrm>
              <a:off x="5629757" y="1947684"/>
              <a:ext cx="108911" cy="17588"/>
            </a:xfrm>
            <a:custGeom>
              <a:rect b="b" l="l" r="r" t="t"/>
              <a:pathLst>
                <a:path extrusionOk="0" h="670" w="4149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5629757" y="1905763"/>
              <a:ext cx="108911" cy="17588"/>
            </a:xfrm>
            <a:custGeom>
              <a:rect b="b" l="l" r="r" t="t"/>
              <a:pathLst>
                <a:path extrusionOk="0" h="670" w="4149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5629757" y="1989578"/>
              <a:ext cx="73080" cy="17614"/>
            </a:xfrm>
            <a:custGeom>
              <a:rect b="b" l="l" r="r" t="t"/>
              <a:pathLst>
                <a:path extrusionOk="0" h="671" w="2784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5721316" y="1989578"/>
              <a:ext cx="17351" cy="17614"/>
            </a:xfrm>
            <a:custGeom>
              <a:rect b="b" l="l" r="r" t="t"/>
              <a:pathLst>
                <a:path extrusionOk="0" h="671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5338911" y="1726136"/>
              <a:ext cx="446828" cy="446854"/>
            </a:xfrm>
            <a:custGeom>
              <a:rect b="b" l="l" r="r" t="t"/>
              <a:pathLst>
                <a:path extrusionOk="0" h="17023" w="17022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5488061" y="1876258"/>
              <a:ext cx="83160" cy="17351"/>
            </a:xfrm>
            <a:custGeom>
              <a:rect b="b" l="l" r="r" t="t"/>
              <a:pathLst>
                <a:path extrusionOk="0" h="661" w="3168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5420862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5388785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5452939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57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7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7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</a:t>
            </a:r>
            <a:r>
              <a:rPr lang="zh-TW"/>
              <a:t>使用技術</a:t>
            </a: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5697150" y="3199637"/>
            <a:ext cx="1014000" cy="891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7"/>
          <p:cNvSpPr/>
          <p:nvPr/>
        </p:nvSpPr>
        <p:spPr>
          <a:xfrm>
            <a:off x="5697150" y="1810079"/>
            <a:ext cx="1014000" cy="89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57"/>
          <p:cNvGrpSpPr/>
          <p:nvPr/>
        </p:nvGrpSpPr>
        <p:grpSpPr>
          <a:xfrm>
            <a:off x="5867394" y="3349420"/>
            <a:ext cx="673364" cy="592037"/>
            <a:chOff x="6660109" y="1726136"/>
            <a:chExt cx="446854" cy="446854"/>
          </a:xfrm>
        </p:grpSpPr>
        <p:sp>
          <p:nvSpPr>
            <p:cNvPr id="549" name="Google Shape;549;p57"/>
            <p:cNvSpPr/>
            <p:nvPr/>
          </p:nvSpPr>
          <p:spPr>
            <a:xfrm>
              <a:off x="6783063" y="2129148"/>
              <a:ext cx="155505" cy="34939"/>
            </a:xfrm>
            <a:custGeom>
              <a:rect b="b" l="l" r="r" t="t"/>
              <a:pathLst>
                <a:path extrusionOk="0" h="1331" w="5924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6667853" y="2031499"/>
              <a:ext cx="384064" cy="50610"/>
            </a:xfrm>
            <a:custGeom>
              <a:rect b="b" l="l" r="r" t="t"/>
              <a:pathLst>
                <a:path extrusionOk="0" h="1928" w="14631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6832937" y="1831765"/>
              <a:ext cx="205170" cy="129045"/>
            </a:xfrm>
            <a:custGeom>
              <a:rect b="b" l="l" r="r" t="t"/>
              <a:pathLst>
                <a:path extrusionOk="0" h="4916" w="7816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6900609" y="1861270"/>
              <a:ext cx="70061" cy="70035"/>
            </a:xfrm>
            <a:custGeom>
              <a:rect b="b" l="l" r="r" t="t"/>
              <a:pathLst>
                <a:path extrusionOk="0" h="2668" w="2669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7"/>
            <p:cNvSpPr/>
            <p:nvPr/>
          </p:nvSpPr>
          <p:spPr>
            <a:xfrm>
              <a:off x="6772747" y="1734799"/>
              <a:ext cx="325526" cy="62790"/>
            </a:xfrm>
            <a:custGeom>
              <a:rect b="b" l="l" r="r" t="t"/>
              <a:pathLst>
                <a:path extrusionOk="0" h="2392" w="12401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7"/>
            <p:cNvSpPr/>
            <p:nvPr/>
          </p:nvSpPr>
          <p:spPr>
            <a:xfrm>
              <a:off x="6776973" y="1797562"/>
              <a:ext cx="312401" cy="26"/>
            </a:xfrm>
            <a:custGeom>
              <a:rect b="b" l="l" r="r" t="t"/>
              <a:pathLst>
                <a:path extrusionOk="0" h="1" w="11901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6824275" y="1822866"/>
              <a:ext cx="222731" cy="146842"/>
            </a:xfrm>
            <a:custGeom>
              <a:rect b="b" l="l" r="r" t="t"/>
              <a:pathLst>
                <a:path extrusionOk="0" h="5594" w="8485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6891710" y="1852371"/>
              <a:ext cx="87623" cy="87596"/>
            </a:xfrm>
            <a:custGeom>
              <a:rect b="b" l="l" r="r" t="t"/>
              <a:pathLst>
                <a:path extrusionOk="0" h="3337" w="3338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6926832" y="188749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6913261" y="1757531"/>
              <a:ext cx="150596" cy="17351"/>
            </a:xfrm>
            <a:custGeom>
              <a:rect b="b" l="l" r="r" t="t"/>
              <a:pathLst>
                <a:path extrusionOk="0" h="661" w="5737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6845826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7"/>
            <p:cNvSpPr/>
            <p:nvPr/>
          </p:nvSpPr>
          <p:spPr>
            <a:xfrm>
              <a:off x="6813722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6877903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6660109" y="1726136"/>
              <a:ext cx="446854" cy="446854"/>
            </a:xfrm>
            <a:custGeom>
              <a:rect b="b" l="l" r="r" t="t"/>
              <a:pathLst>
                <a:path extrusionOk="0" h="17023" w="17023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6707411" y="192870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6707175" y="1852528"/>
              <a:ext cx="17588" cy="61583"/>
            </a:xfrm>
            <a:custGeom>
              <a:rect b="b" l="l" r="r" t="t"/>
              <a:pathLst>
                <a:path extrusionOk="0" h="2346" w="67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6707411" y="196078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57"/>
          <p:cNvGrpSpPr/>
          <p:nvPr/>
        </p:nvGrpSpPr>
        <p:grpSpPr>
          <a:xfrm>
            <a:off x="5865823" y="1971434"/>
            <a:ext cx="676528" cy="592106"/>
            <a:chOff x="7320709" y="1726084"/>
            <a:chExt cx="448954" cy="446906"/>
          </a:xfrm>
        </p:grpSpPr>
        <p:sp>
          <p:nvSpPr>
            <p:cNvPr id="567" name="Google Shape;567;p57"/>
            <p:cNvSpPr/>
            <p:nvPr/>
          </p:nvSpPr>
          <p:spPr>
            <a:xfrm>
              <a:off x="7516032" y="2089117"/>
              <a:ext cx="55991" cy="55755"/>
            </a:xfrm>
            <a:custGeom>
              <a:rect b="b" l="l" r="r" t="t"/>
              <a:pathLst>
                <a:path extrusionOk="0" h="2124" w="2133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7514615" y="1754013"/>
              <a:ext cx="55755" cy="55755"/>
            </a:xfrm>
            <a:custGeom>
              <a:rect b="b" l="l" r="r" t="t"/>
              <a:pathLst>
                <a:path extrusionOk="0" h="2124" w="2124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7517187" y="1921434"/>
              <a:ext cx="55755" cy="56017"/>
            </a:xfrm>
            <a:custGeom>
              <a:rect b="b" l="l" r="r" t="t"/>
              <a:pathLst>
                <a:path extrusionOk="0" h="2134" w="2124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7660983" y="1921434"/>
              <a:ext cx="55991" cy="56017"/>
            </a:xfrm>
            <a:custGeom>
              <a:rect b="b" l="l" r="r" t="t"/>
              <a:pathLst>
                <a:path extrusionOk="0" h="2134" w="2133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7343913" y="2001075"/>
              <a:ext cx="110775" cy="95786"/>
            </a:xfrm>
            <a:custGeom>
              <a:rect b="b" l="l" r="r" t="t"/>
              <a:pathLst>
                <a:path extrusionOk="0" h="3649" w="422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320709" y="1726084"/>
              <a:ext cx="448954" cy="446906"/>
            </a:xfrm>
            <a:custGeom>
              <a:rect b="b" l="l" r="r" t="t"/>
              <a:pathLst>
                <a:path extrusionOk="0" h="17025" w="17103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466368" y="1773202"/>
              <a:ext cx="17377" cy="17378"/>
            </a:xfrm>
            <a:custGeom>
              <a:rect b="b" l="l" r="r" t="t"/>
              <a:pathLst>
                <a:path extrusionOk="0" h="662" w="662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221" y="2040161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57"/>
          <p:cNvSpPr txBox="1"/>
          <p:nvPr>
            <p:ph idx="2" type="title"/>
          </p:nvPr>
        </p:nvSpPr>
        <p:spPr>
          <a:xfrm>
            <a:off x="67119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576" name="Google Shape;576;p57"/>
          <p:cNvSpPr txBox="1"/>
          <p:nvPr>
            <p:ph idx="2" type="title"/>
          </p:nvPr>
        </p:nvSpPr>
        <p:spPr>
          <a:xfrm>
            <a:off x="6711950" y="3180987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/>
          <p:nvPr>
            <p:ph idx="2" type="title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582" name="Google Shape;582;p58"/>
          <p:cNvSpPr txBox="1"/>
          <p:nvPr>
            <p:ph idx="3" type="title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83" name="Google Shape;583;p58"/>
          <p:cNvSpPr txBox="1"/>
          <p:nvPr>
            <p:ph idx="5" type="title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584" name="Google Shape;584;p58"/>
          <p:cNvSpPr txBox="1"/>
          <p:nvPr>
            <p:ph idx="7" type="title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585" name="Google Shape;585;p5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58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587" name="Google Shape;587;p58"/>
            <p:cNvSpPr/>
            <p:nvPr/>
          </p:nvSpPr>
          <p:spPr>
            <a:xfrm>
              <a:off x="3365749" y="1758240"/>
              <a:ext cx="394616" cy="63000"/>
            </a:xfrm>
            <a:custGeom>
              <a:rect b="b" l="l" r="r" t="t"/>
              <a:pathLst>
                <a:path extrusionOk="0" h="2400" w="15033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370185" y="1821213"/>
              <a:ext cx="381518" cy="26"/>
            </a:xfrm>
            <a:custGeom>
              <a:rect b="b" l="l" r="r" t="t"/>
              <a:pathLst>
                <a:path extrusionOk="0" h="1" w="14534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413523" y="1934559"/>
              <a:ext cx="161831" cy="76834"/>
            </a:xfrm>
            <a:custGeom>
              <a:rect b="b" l="l" r="r" t="t"/>
              <a:pathLst>
                <a:path extrusionOk="0" h="2927" w="6165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69000" y="1895447"/>
              <a:ext cx="155531" cy="155295"/>
            </a:xfrm>
            <a:custGeom>
              <a:rect b="b" l="l" r="r" t="t"/>
              <a:pathLst>
                <a:path extrusionOk="0" h="5916" w="5925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3533878" y="1780946"/>
              <a:ext cx="192281" cy="17588"/>
            </a:xfrm>
            <a:custGeom>
              <a:rect b="b" l="l" r="r" t="t"/>
              <a:pathLst>
                <a:path extrusionOk="0" h="670" w="7325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3439274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3407197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3471351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3357086" y="1749551"/>
              <a:ext cx="411941" cy="399788"/>
            </a:xfrm>
            <a:custGeom>
              <a:rect b="b" l="l" r="r" t="t"/>
              <a:pathLst>
                <a:path extrusionOk="0" h="15230" w="15693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3713977" y="2131956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403443" y="1886758"/>
              <a:ext cx="400706" cy="242419"/>
            </a:xfrm>
            <a:custGeom>
              <a:rect b="b" l="l" r="r" t="t"/>
              <a:pathLst>
                <a:path extrusionOk="0" h="9235" w="15265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3492193" y="1964300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3456126" y="1964536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3528497" y="1964063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3638089" y="1928469"/>
              <a:ext cx="53182" cy="53419"/>
            </a:xfrm>
            <a:custGeom>
              <a:rect b="b" l="l" r="r" t="t"/>
              <a:pathLst>
                <a:path extrusionOk="0" h="2035" w="2026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3456126" y="2048141"/>
              <a:ext cx="85050" cy="17351"/>
            </a:xfrm>
            <a:custGeom>
              <a:rect b="b" l="l" r="r" t="t"/>
              <a:pathLst>
                <a:path extrusionOk="0" h="661" w="324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3560337" y="204814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58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605" name="Google Shape;605;p58"/>
            <p:cNvSpPr/>
            <p:nvPr/>
          </p:nvSpPr>
          <p:spPr>
            <a:xfrm>
              <a:off x="4062179" y="1794280"/>
              <a:ext cx="66544" cy="66544"/>
            </a:xfrm>
            <a:custGeom>
              <a:rect b="b" l="l" r="r" t="t"/>
              <a:pathLst>
                <a:path extrusionOk="0" h="2535" w="2535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4248105" y="1735035"/>
              <a:ext cx="66307" cy="66308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4162636" y="1829192"/>
              <a:ext cx="66307" cy="31631"/>
            </a:xfrm>
            <a:custGeom>
              <a:rect b="b" l="l" r="r" t="t"/>
              <a:pathLst>
                <a:path extrusionOk="0" h="1205" w="2526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4359824" y="1797798"/>
              <a:ext cx="48956" cy="63026"/>
            </a:xfrm>
            <a:custGeom>
              <a:rect b="b" l="l" r="r" t="t"/>
              <a:pathLst>
                <a:path extrusionOk="0" h="2401" w="1865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4255613" y="2035016"/>
              <a:ext cx="129045" cy="129071"/>
            </a:xfrm>
            <a:custGeom>
              <a:rect b="b" l="l" r="r" t="t"/>
              <a:pathLst>
                <a:path extrusionOk="0" h="4917" w="4916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4027293" y="1785618"/>
              <a:ext cx="427639" cy="387371"/>
            </a:xfrm>
            <a:custGeom>
              <a:rect b="b" l="l" r="r" t="t"/>
              <a:pathLst>
                <a:path extrusionOk="0" h="14757" w="16291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4346227" y="199052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4292152" y="2048377"/>
              <a:ext cx="55991" cy="101404"/>
            </a:xfrm>
            <a:custGeom>
              <a:rect b="b" l="l" r="r" t="t"/>
              <a:pathLst>
                <a:path extrusionOk="0" h="3863" w="2133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4246714" y="2026354"/>
              <a:ext cx="146843" cy="146633"/>
            </a:xfrm>
            <a:custGeom>
              <a:rect b="b" l="l" r="r" t="t"/>
              <a:pathLst>
                <a:path extrusionOk="0" h="5586" w="5594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420831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4160300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425632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420831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425632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4232907" y="197695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4189805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4275746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4305487" y="194064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4239443" y="1726372"/>
              <a:ext cx="83869" cy="83633"/>
            </a:xfrm>
            <a:custGeom>
              <a:rect b="b" l="l" r="r" t="t"/>
              <a:pathLst>
                <a:path extrusionOk="0" h="3186" w="3195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4153974" y="1726057"/>
              <a:ext cx="17351" cy="45150"/>
            </a:xfrm>
            <a:custGeom>
              <a:rect b="b" l="l" r="r" t="t"/>
              <a:pathLst>
                <a:path extrusionOk="0" h="1720" w="661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4154210" y="17851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4086775" y="1726057"/>
              <a:ext cx="17351" cy="39296"/>
            </a:xfrm>
            <a:custGeom>
              <a:rect b="b" l="l" r="r" t="t"/>
              <a:pathLst>
                <a:path extrusionOk="0" h="1497" w="661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4375521" y="1726057"/>
              <a:ext cx="17588" cy="39296"/>
            </a:xfrm>
            <a:custGeom>
              <a:rect b="b" l="l" r="r" t="t"/>
              <a:pathLst>
                <a:path extrusionOk="0" h="1497" w="67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188860" y="1747845"/>
              <a:ext cx="17378" cy="42814"/>
            </a:xfrm>
            <a:custGeom>
              <a:rect b="b" l="l" r="r" t="t"/>
              <a:pathLst>
                <a:path extrusionOk="0" h="1631" w="662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630" name="Google Shape;630;p58"/>
            <p:cNvSpPr/>
            <p:nvPr/>
          </p:nvSpPr>
          <p:spPr>
            <a:xfrm>
              <a:off x="4930492" y="2030816"/>
              <a:ext cx="30713" cy="61372"/>
            </a:xfrm>
            <a:custGeom>
              <a:rect b="b" l="l" r="r" t="t"/>
              <a:pathLst>
                <a:path extrusionOk="0" h="2338" w="117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4686947" y="2020028"/>
              <a:ext cx="91613" cy="82924"/>
            </a:xfrm>
            <a:custGeom>
              <a:rect b="b" l="l" r="r" t="t"/>
              <a:pathLst>
                <a:path extrusionOk="0" h="3159" w="349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4980156" y="1776956"/>
              <a:ext cx="59719" cy="69116"/>
            </a:xfrm>
            <a:custGeom>
              <a:rect b="b" l="l" r="r" t="t"/>
              <a:pathLst>
                <a:path extrusionOk="0" h="2633" w="2275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882954" y="2101060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676185" y="1950125"/>
              <a:ext cx="293685" cy="222863"/>
            </a:xfrm>
            <a:custGeom>
              <a:rect b="b" l="l" r="r" t="t"/>
              <a:pathLst>
                <a:path extrusionOk="0" h="8490" w="11188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994436" y="2053286"/>
              <a:ext cx="68171" cy="17351"/>
            </a:xfrm>
            <a:custGeom>
              <a:rect b="b" l="l" r="r" t="t"/>
              <a:pathLst>
                <a:path extrusionOk="0" h="661" w="2597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979920" y="1986481"/>
              <a:ext cx="36094" cy="34519"/>
            </a:xfrm>
            <a:custGeom>
              <a:rect b="b" l="l" r="r" t="t"/>
              <a:pathLst>
                <a:path extrusionOk="0" h="1315" w="1375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4979920" y="2101165"/>
              <a:ext cx="36776" cy="35044"/>
            </a:xfrm>
            <a:custGeom>
              <a:rect b="b" l="l" r="r" t="t"/>
              <a:pathLst>
                <a:path extrusionOk="0" h="1335" w="1401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4725377" y="1725900"/>
              <a:ext cx="399761" cy="253890"/>
            </a:xfrm>
            <a:custGeom>
              <a:rect b="b" l="l" r="r" t="t"/>
              <a:pathLst>
                <a:path extrusionOk="0" h="9672" w="15229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4971494" y="1768267"/>
              <a:ext cx="77280" cy="86467"/>
            </a:xfrm>
            <a:custGeom>
              <a:rect b="b" l="l" r="r" t="t"/>
              <a:pathLst>
                <a:path extrusionOk="0" h="3294" w="2944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4769634" y="1817695"/>
              <a:ext cx="104685" cy="17378"/>
            </a:xfrm>
            <a:custGeom>
              <a:rect b="b" l="l" r="r" t="t"/>
              <a:pathLst>
                <a:path extrusionOk="0" h="662" w="3988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4856966" y="186641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769634" y="1866415"/>
              <a:ext cx="71899" cy="17588"/>
            </a:xfrm>
            <a:custGeom>
              <a:rect b="b" l="l" r="r" t="t"/>
              <a:pathLst>
                <a:path extrusionOk="0" h="670" w="2739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58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644" name="Google Shape;644;p58"/>
            <p:cNvSpPr/>
            <p:nvPr/>
          </p:nvSpPr>
          <p:spPr>
            <a:xfrm>
              <a:off x="5562295" y="1788899"/>
              <a:ext cx="167711" cy="83869"/>
            </a:xfrm>
            <a:custGeom>
              <a:rect b="b" l="l" r="r" t="t"/>
              <a:pathLst>
                <a:path extrusionOk="0" h="3195" w="6389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5347573" y="1853526"/>
              <a:ext cx="258326" cy="62790"/>
            </a:xfrm>
            <a:custGeom>
              <a:rect b="b" l="l" r="r" t="t"/>
              <a:pathLst>
                <a:path extrusionOk="0" h="2392" w="9841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347573" y="1988187"/>
              <a:ext cx="61136" cy="175901"/>
            </a:xfrm>
            <a:custGeom>
              <a:rect b="b" l="l" r="r" t="t"/>
              <a:pathLst>
                <a:path extrusionOk="0" h="6701" w="2329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408682" y="1988187"/>
              <a:ext cx="68171" cy="175901"/>
            </a:xfrm>
            <a:custGeom>
              <a:rect b="b" l="l" r="r" t="t"/>
              <a:pathLst>
                <a:path extrusionOk="0" h="6701" w="2597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5475881" y="1991940"/>
              <a:ext cx="68197" cy="172147"/>
            </a:xfrm>
            <a:custGeom>
              <a:rect b="b" l="l" r="r" t="t"/>
              <a:pathLst>
                <a:path extrusionOk="0" h="6558" w="2598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5542162" y="1930569"/>
              <a:ext cx="68171" cy="233520"/>
            </a:xfrm>
            <a:custGeom>
              <a:rect b="b" l="l" r="r" t="t"/>
              <a:pathLst>
                <a:path extrusionOk="0" h="8896" w="2597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5708191" y="1735035"/>
              <a:ext cx="68407" cy="68644"/>
            </a:xfrm>
            <a:custGeom>
              <a:rect b="b" l="l" r="r" t="t"/>
              <a:pathLst>
                <a:path extrusionOk="0" h="2615" w="2606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5352009" y="1916289"/>
              <a:ext cx="245228" cy="26"/>
            </a:xfrm>
            <a:custGeom>
              <a:rect b="b" l="l" r="r" t="t"/>
              <a:pathLst>
                <a:path extrusionOk="0" h="1" w="9342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5457165" y="2037352"/>
              <a:ext cx="39375" cy="39375"/>
            </a:xfrm>
            <a:custGeom>
              <a:rect b="b" l="l" r="r" t="t"/>
              <a:pathLst>
                <a:path extrusionOk="0" h="1500" w="150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5388785" y="1968526"/>
              <a:ext cx="39611" cy="39349"/>
            </a:xfrm>
            <a:custGeom>
              <a:rect b="b" l="l" r="r" t="t"/>
              <a:pathLst>
                <a:path extrusionOk="0" h="1499" w="1509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525073" y="1972017"/>
              <a:ext cx="39375" cy="39611"/>
            </a:xfrm>
            <a:custGeom>
              <a:rect b="b" l="l" r="r" t="t"/>
              <a:pathLst>
                <a:path extrusionOk="0" h="1509" w="150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629757" y="1947684"/>
              <a:ext cx="108911" cy="17588"/>
            </a:xfrm>
            <a:custGeom>
              <a:rect b="b" l="l" r="r" t="t"/>
              <a:pathLst>
                <a:path extrusionOk="0" h="670" w="4149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629757" y="1905763"/>
              <a:ext cx="108911" cy="17588"/>
            </a:xfrm>
            <a:custGeom>
              <a:rect b="b" l="l" r="r" t="t"/>
              <a:pathLst>
                <a:path extrusionOk="0" h="670" w="4149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5629757" y="1989578"/>
              <a:ext cx="73080" cy="17614"/>
            </a:xfrm>
            <a:custGeom>
              <a:rect b="b" l="l" r="r" t="t"/>
              <a:pathLst>
                <a:path extrusionOk="0" h="671" w="2784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5721316" y="1989578"/>
              <a:ext cx="17351" cy="17614"/>
            </a:xfrm>
            <a:custGeom>
              <a:rect b="b" l="l" r="r" t="t"/>
              <a:pathLst>
                <a:path extrusionOk="0" h="671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5338911" y="1726136"/>
              <a:ext cx="446828" cy="446854"/>
            </a:xfrm>
            <a:custGeom>
              <a:rect b="b" l="l" r="r" t="t"/>
              <a:pathLst>
                <a:path extrusionOk="0" h="17023" w="17022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5488061" y="1876258"/>
              <a:ext cx="83160" cy="17351"/>
            </a:xfrm>
            <a:custGeom>
              <a:rect b="b" l="l" r="r" t="t"/>
              <a:pathLst>
                <a:path extrusionOk="0" h="661" w="3168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5420862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5388785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5452939" y="1876258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58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8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8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69" name="Google Shape;669;p58"/>
          <p:cNvSpPr txBox="1"/>
          <p:nvPr/>
        </p:nvSpPr>
        <p:spPr>
          <a:xfrm>
            <a:off x="6525350" y="2349625"/>
            <a:ext cx="127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Hachi Maru Pop"/>
                <a:ea typeface="Hachi Maru Pop"/>
                <a:cs typeface="Hachi Maru Pop"/>
                <a:sym typeface="Hachi Maru Pop"/>
              </a:rPr>
              <a:t>基礎應用</a:t>
            </a:r>
            <a:endParaRPr sz="30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5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rect b="b" l="l" r="r" t="t"/>
              <a:pathLst>
                <a:path extrusionOk="0" h="1331" w="5924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rect b="b" l="l" r="r" t="t"/>
              <a:pathLst>
                <a:path extrusionOk="0" h="1928" w="14631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rect b="b" l="l" r="r" t="t"/>
              <a:pathLst>
                <a:path extrusionOk="0" h="4916" w="7816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rect b="b" l="l" r="r" t="t"/>
              <a:pathLst>
                <a:path extrusionOk="0" h="2668" w="2669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rect b="b" l="l" r="r" t="t"/>
              <a:pathLst>
                <a:path extrusionOk="0" h="2392" w="12401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rect b="b" l="l" r="r" t="t"/>
              <a:pathLst>
                <a:path extrusionOk="0" h="1" w="11901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rect b="b" l="l" r="r" t="t"/>
              <a:pathLst>
                <a:path extrusionOk="0" h="5594" w="8485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rect b="b" l="l" r="r" t="t"/>
              <a:pathLst>
                <a:path extrusionOk="0" h="3337" w="3338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rect b="b" l="l" r="r" t="t"/>
              <a:pathLst>
                <a:path extrusionOk="0" h="661" w="5737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rect b="b" l="l" r="r" t="t"/>
              <a:pathLst>
                <a:path extrusionOk="0" h="17023" w="17023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rect b="b" l="l" r="r" t="t"/>
              <a:pathLst>
                <a:path extrusionOk="0" h="2346" w="67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rect b="b" l="l" r="r" t="t"/>
              <a:pathLst>
                <a:path extrusionOk="0" h="2124" w="2133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rect b="b" l="l" r="r" t="t"/>
              <a:pathLst>
                <a:path extrusionOk="0" h="2124" w="2124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rect b="b" l="l" r="r" t="t"/>
              <a:pathLst>
                <a:path extrusionOk="0" h="2134" w="2124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rect b="b" l="l" r="r" t="t"/>
              <a:pathLst>
                <a:path extrusionOk="0" h="2134" w="2133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rect b="b" l="l" r="r" t="t"/>
              <a:pathLst>
                <a:path extrusionOk="0" h="3649" w="422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rect b="b" l="l" r="r" t="t"/>
              <a:pathLst>
                <a:path extrusionOk="0" h="17025" w="17103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rect b="b" l="l" r="r" t="t"/>
              <a:pathLst>
                <a:path extrusionOk="0" h="662" w="662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59"/>
          <p:cNvSpPr txBox="1"/>
          <p:nvPr>
            <p:ph idx="2" type="title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706" name="Google Shape;706;p59"/>
          <p:cNvSpPr txBox="1"/>
          <p:nvPr>
            <p:ph idx="2" type="title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  <p:sp>
        <p:nvSpPr>
          <p:cNvPr id="707" name="Google Shape;707;p59"/>
          <p:cNvSpPr txBox="1"/>
          <p:nvPr>
            <p:ph idx="2" type="title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連接mongoDB 雲端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將成績上傳至database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並將database資料傳回生成排行榜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/>
          <p:nvPr>
            <p:ph idx="2" type="title"/>
          </p:nvPr>
        </p:nvSpPr>
        <p:spPr>
          <a:xfrm>
            <a:off x="4550475" y="3180975"/>
            <a:ext cx="35718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儲存所有玩家的遊玩成績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並顯示在排行榜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/>
          <p:nvPr>
            <p:ph idx="1" type="subTitle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714" name="Google Shape;714;p60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60"/>
          <p:cNvSpPr txBox="1"/>
          <p:nvPr>
            <p:ph type="title"/>
          </p:nvPr>
        </p:nvSpPr>
        <p:spPr>
          <a:xfrm>
            <a:off x="2066675" y="1480950"/>
            <a:ext cx="50115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網站</a:t>
            </a: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特色&amp;優點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頁面結構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19" name="Google Shape;219;p34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4"/>
          <p:cNvSpPr txBox="1"/>
          <p:nvPr>
            <p:ph type="title"/>
          </p:nvPr>
        </p:nvSpPr>
        <p:spPr>
          <a:xfrm>
            <a:off x="2512200" y="1480950"/>
            <a:ext cx="4119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網頁架構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1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獨創性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4" name="Google Shape;724;p61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鮮少學生有擔任助教的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經驗，我們兩位身為不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同科目的助教，這樣的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組合與題材具有獨創性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1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遊玩性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6" name="Google Shape;726;p61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不只有單一一個遊戲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可以選擇不同人物與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不同難度的關卡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1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真實性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8" name="Google Shape;728;p61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因為開發者都是真正有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擔任助教的經驗，開發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出的遊戲也可以更貼近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現實的真實性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6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0" name="Google Shape;730;p61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731" name="Google Shape;731;p61"/>
            <p:cNvSpPr/>
            <p:nvPr/>
          </p:nvSpPr>
          <p:spPr>
            <a:xfrm>
              <a:off x="1571977" y="1934559"/>
              <a:ext cx="41948" cy="69116"/>
            </a:xfrm>
            <a:custGeom>
              <a:rect b="b" l="l" r="r" t="t"/>
              <a:pathLst>
                <a:path extrusionOk="0" h="2633" w="1598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382979" y="1750023"/>
              <a:ext cx="145005" cy="144060"/>
            </a:xfrm>
            <a:custGeom>
              <a:rect b="b" l="l" r="r" t="t"/>
              <a:pathLst>
                <a:path extrusionOk="0" h="5488" w="5524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405003" y="1749551"/>
              <a:ext cx="51083" cy="72161"/>
            </a:xfrm>
            <a:custGeom>
              <a:rect b="b" l="l" r="r" t="t"/>
              <a:pathLst>
                <a:path extrusionOk="0" h="2749" w="1946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456058" y="1735271"/>
              <a:ext cx="86677" cy="86914"/>
            </a:xfrm>
            <a:custGeom>
              <a:rect b="b" l="l" r="r" t="t"/>
              <a:pathLst>
                <a:path extrusionOk="0" h="3311" w="3302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1648784" y="1966872"/>
              <a:ext cx="41947" cy="36803"/>
            </a:xfrm>
            <a:custGeom>
              <a:rect b="b" l="l" r="r" t="t"/>
              <a:pathLst>
                <a:path extrusionOk="0" h="1402" w="1598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1724645" y="1947684"/>
              <a:ext cx="41947" cy="55991"/>
            </a:xfrm>
            <a:custGeom>
              <a:rect b="b" l="l" r="r" t="t"/>
              <a:pathLst>
                <a:path extrusionOk="0" h="2133" w="1598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7" name="Google Shape;737;p61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738" name="Google Shape;738;p61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rect b="b" l="l" r="r" t="t"/>
                <a:pathLst>
                  <a:path extrusionOk="0" h="17023" w="17022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rect b="b" l="l" r="r" t="t"/>
                <a:pathLst>
                  <a:path extrusionOk="0" h="661" w="973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rect b="b" l="l" r="r" t="t"/>
                <a:pathLst>
                  <a:path extrusionOk="0" h="661" w="661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rect b="b" l="l" r="r" t="t"/>
                <a:pathLst>
                  <a:path extrusionOk="0" h="661" w="67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rect b="b" l="l" r="r" t="t"/>
                <a:pathLst>
                  <a:path extrusionOk="0" h="670" w="3579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rect b="b" l="l" r="r" t="t"/>
                <a:pathLst>
                  <a:path extrusionOk="0" h="661" w="661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rect b="b" l="l" r="r" t="t"/>
                <a:pathLst>
                  <a:path extrusionOk="0" h="670" w="956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rect b="b" l="l" r="r" t="t"/>
                <a:pathLst>
                  <a:path extrusionOk="0" h="670" w="928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rect b="b" l="l" r="r" t="t"/>
                <a:pathLst>
                  <a:path extrusionOk="0" h="670" w="964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rect b="b" l="l" r="r" t="t"/>
                <a:pathLst>
                  <a:path extrusionOk="0" h="670" w="1009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rect b="b" l="l" r="r" t="t"/>
                <a:pathLst>
                  <a:path extrusionOk="0" h="661" w="2936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rect b="b" l="l" r="r" t="t"/>
                <a:pathLst>
                  <a:path extrusionOk="0" h="6714" w="6799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rect b="b" l="l" r="r" t="t"/>
                <a:pathLst>
                  <a:path extrusionOk="0" h="661" w="274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rect b="b" l="l" r="r" t="t"/>
                <a:pathLst>
                  <a:path extrusionOk="0" h="661" w="1848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rect b="b" l="l" r="r" t="t"/>
                <a:pathLst>
                  <a:path extrusionOk="0" h="662" w="3551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rect b="b" l="l" r="r" t="t"/>
                <a:pathLst>
                  <a:path extrusionOk="0" h="662" w="67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rect b="b" l="l" r="r" t="t"/>
                <a:pathLst>
                  <a:path extrusionOk="0" h="661" w="3391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rect b="b" l="l" r="r" t="t"/>
                <a:pathLst>
                  <a:path extrusionOk="0" h="662" w="67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rect b="b" l="l" r="r" t="t"/>
                <a:pathLst>
                  <a:path extrusionOk="0" h="662" w="671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rect b="b" l="l" r="r" t="t"/>
                <a:pathLst>
                  <a:path extrusionOk="0" h="662" w="671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0" name="Google Shape;770;p61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771" name="Google Shape;771;p61"/>
            <p:cNvSpPr/>
            <p:nvPr/>
          </p:nvSpPr>
          <p:spPr>
            <a:xfrm>
              <a:off x="2181757" y="2129148"/>
              <a:ext cx="155295" cy="34939"/>
            </a:xfrm>
            <a:custGeom>
              <a:rect b="b" l="l" r="r" t="t"/>
              <a:pathLst>
                <a:path extrusionOk="0" h="1331" w="5916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066547" y="2031499"/>
              <a:ext cx="384064" cy="50610"/>
            </a:xfrm>
            <a:custGeom>
              <a:rect b="b" l="l" r="r" t="t"/>
              <a:pathLst>
                <a:path extrusionOk="0" h="1928" w="14631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044760" y="1734799"/>
              <a:ext cx="90667" cy="90667"/>
            </a:xfrm>
            <a:custGeom>
              <a:rect b="b" l="l" r="r" t="t"/>
              <a:pathLst>
                <a:path extrusionOk="0" h="3454" w="3454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67492" y="1783046"/>
              <a:ext cx="68854" cy="40766"/>
            </a:xfrm>
            <a:custGeom>
              <a:rect b="b" l="l" r="r" t="t"/>
              <a:pathLst>
                <a:path extrusionOk="0" h="1553" w="2623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370282" y="1940649"/>
              <a:ext cx="52001" cy="60217"/>
            </a:xfrm>
            <a:custGeom>
              <a:rect b="b" l="l" r="r" t="t"/>
              <a:pathLst>
                <a:path extrusionOk="0" h="2294" w="1981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2148499" y="1809033"/>
              <a:ext cx="110329" cy="112429"/>
            </a:xfrm>
            <a:custGeom>
              <a:rect b="b" l="l" r="r" t="t"/>
              <a:pathLst>
                <a:path extrusionOk="0" h="4283" w="4203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305393" y="1828956"/>
              <a:ext cx="75442" cy="17588"/>
            </a:xfrm>
            <a:custGeom>
              <a:rect b="b" l="l" r="r" t="t"/>
              <a:pathLst>
                <a:path extrusionOk="0" h="670" w="2874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2305393" y="1863842"/>
              <a:ext cx="75442" cy="17588"/>
            </a:xfrm>
            <a:custGeom>
              <a:rect b="b" l="l" r="r" t="t"/>
              <a:pathLst>
                <a:path extrusionOk="0" h="670" w="2874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138681" y="1983514"/>
              <a:ext cx="74497" cy="17588"/>
            </a:xfrm>
            <a:custGeom>
              <a:rect b="b" l="l" r="r" t="t"/>
              <a:pathLst>
                <a:path extrusionOk="0" h="670" w="2838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2231868" y="198304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2138681" y="1948602"/>
              <a:ext cx="111247" cy="17351"/>
            </a:xfrm>
            <a:custGeom>
              <a:rect b="b" l="l" r="r" t="t"/>
              <a:pathLst>
                <a:path extrusionOk="0" h="661" w="4238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036098" y="1726136"/>
              <a:ext cx="446854" cy="446854"/>
            </a:xfrm>
            <a:custGeom>
              <a:rect b="b" l="l" r="r" t="t"/>
              <a:pathLst>
                <a:path extrusionOk="0" h="17023" w="17023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361620" y="1931750"/>
              <a:ext cx="68171" cy="77779"/>
            </a:xfrm>
            <a:custGeom>
              <a:rect b="b" l="l" r="r" t="t"/>
              <a:pathLst>
                <a:path extrusionOk="0" h="2963" w="2597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138917" y="1800134"/>
              <a:ext cx="129517" cy="130226"/>
            </a:xfrm>
            <a:custGeom>
              <a:rect b="b" l="l" r="r" t="t"/>
              <a:pathLst>
                <a:path extrusionOk="0" h="4961" w="4934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198163" y="176409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166060" y="1764093"/>
              <a:ext cx="17614" cy="17351"/>
            </a:xfrm>
            <a:custGeom>
              <a:rect b="b" l="l" r="r" t="t"/>
              <a:pathLst>
                <a:path extrusionOk="0" h="661" w="671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229531" y="1764540"/>
              <a:ext cx="151305" cy="17378"/>
            </a:xfrm>
            <a:custGeom>
              <a:rect b="b" l="l" r="r" t="t"/>
              <a:pathLst>
                <a:path extrusionOk="0" h="662" w="5764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060693" y="175259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61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790" name="Google Shape;790;p61"/>
            <p:cNvSpPr/>
            <p:nvPr/>
          </p:nvSpPr>
          <p:spPr>
            <a:xfrm>
              <a:off x="2731845" y="1896155"/>
              <a:ext cx="48956" cy="48956"/>
            </a:xfrm>
            <a:custGeom>
              <a:rect b="b" l="l" r="r" t="t"/>
              <a:pathLst>
                <a:path extrusionOk="0" h="1865" w="1865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3060150" y="1896155"/>
              <a:ext cx="48746" cy="48956"/>
            </a:xfrm>
            <a:custGeom>
              <a:rect b="b" l="l" r="r" t="t"/>
              <a:pathLst>
                <a:path extrusionOk="0" h="1865" w="1857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3060150" y="1734300"/>
              <a:ext cx="55755" cy="77333"/>
            </a:xfrm>
            <a:custGeom>
              <a:rect b="b" l="l" r="r" t="t"/>
              <a:pathLst>
                <a:path extrusionOk="0" h="2946" w="2124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819178" y="1777428"/>
              <a:ext cx="77779" cy="77779"/>
            </a:xfrm>
            <a:custGeom>
              <a:rect b="b" l="l" r="r" t="t"/>
              <a:pathLst>
                <a:path extrusionOk="0" h="2963" w="2963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2786156" y="2030108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2827840" y="2030108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2869525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2911209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2952894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2994578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3036263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2786156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2827840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2869052" y="2108305"/>
              <a:ext cx="102375" cy="17378"/>
            </a:xfrm>
            <a:custGeom>
              <a:rect b="b" l="l" r="r" t="t"/>
              <a:pathLst>
                <a:path extrusionOk="0" h="662" w="390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2994578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3036263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743789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2785710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2827604" y="2068983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2869525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2911209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2953130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2995051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3036971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3078892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2696933" y="1726136"/>
              <a:ext cx="446145" cy="446854"/>
            </a:xfrm>
            <a:custGeom>
              <a:rect b="b" l="l" r="r" t="t"/>
              <a:pathLst>
                <a:path extrusionOk="0" h="17023" w="16996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2810515" y="1768766"/>
              <a:ext cx="95104" cy="95104"/>
            </a:xfrm>
            <a:custGeom>
              <a:rect b="b" l="l" r="r" t="t"/>
              <a:pathLst>
                <a:path extrusionOk="0" h="3623" w="3623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2926434" y="1768766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2926434" y="1807169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2926434" y="1845572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2845165" y="1883976"/>
              <a:ext cx="184564" cy="17588"/>
            </a:xfrm>
            <a:custGeom>
              <a:rect b="b" l="l" r="r" t="t"/>
              <a:pathLst>
                <a:path extrusionOk="0" h="670" w="7031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2810043" y="188373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6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網站特色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2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2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2"/>
          <p:cNvSpPr txBox="1"/>
          <p:nvPr>
            <p:ph idx="2" type="title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1" name="Google Shape;831;p62"/>
          <p:cNvSpPr txBox="1"/>
          <p:nvPr>
            <p:ph idx="1" type="subTitle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玩家可與人比較，知道自己在玩家中的排名</a:t>
            </a:r>
            <a:endParaRPr/>
          </a:p>
        </p:txBody>
      </p:sp>
      <p:sp>
        <p:nvSpPr>
          <p:cNvPr id="832" name="Google Shape;832;p62"/>
          <p:cNvSpPr txBox="1"/>
          <p:nvPr>
            <p:ph idx="3" type="title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背景音樂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3" name="Google Shape;833;p62"/>
          <p:cNvSpPr txBox="1"/>
          <p:nvPr>
            <p:ph idx="4" type="subTitle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玩遊戲時不會枯燥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2"/>
          <p:cNvSpPr txBox="1"/>
          <p:nvPr>
            <p:ph idx="5" type="title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選擇人物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5" name="Google Shape;835;p62"/>
          <p:cNvSpPr txBox="1"/>
          <p:nvPr>
            <p:ph idx="6" type="subTitle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玩家可根據自己的喜好選擇喜歡的角色</a:t>
            </a:r>
            <a:endParaRPr/>
          </a:p>
        </p:txBody>
      </p:sp>
      <p:cxnSp>
        <p:nvCxnSpPr>
          <p:cNvPr id="836" name="Google Shape;836;p6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7" name="Google Shape;837;p62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838" name="Google Shape;838;p62"/>
            <p:cNvSpPr/>
            <p:nvPr/>
          </p:nvSpPr>
          <p:spPr>
            <a:xfrm>
              <a:off x="1571977" y="1934559"/>
              <a:ext cx="41948" cy="69116"/>
            </a:xfrm>
            <a:custGeom>
              <a:rect b="b" l="l" r="r" t="t"/>
              <a:pathLst>
                <a:path extrusionOk="0" h="2633" w="1598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382979" y="1750023"/>
              <a:ext cx="145005" cy="144060"/>
            </a:xfrm>
            <a:custGeom>
              <a:rect b="b" l="l" r="r" t="t"/>
              <a:pathLst>
                <a:path extrusionOk="0" h="5488" w="5524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405003" y="1749551"/>
              <a:ext cx="51083" cy="72161"/>
            </a:xfrm>
            <a:custGeom>
              <a:rect b="b" l="l" r="r" t="t"/>
              <a:pathLst>
                <a:path extrusionOk="0" h="2749" w="1946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456058" y="1735271"/>
              <a:ext cx="86677" cy="86914"/>
            </a:xfrm>
            <a:custGeom>
              <a:rect b="b" l="l" r="r" t="t"/>
              <a:pathLst>
                <a:path extrusionOk="0" h="3311" w="3302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648784" y="1966872"/>
              <a:ext cx="41947" cy="36803"/>
            </a:xfrm>
            <a:custGeom>
              <a:rect b="b" l="l" r="r" t="t"/>
              <a:pathLst>
                <a:path extrusionOk="0" h="1402" w="1598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1724645" y="1947684"/>
              <a:ext cx="41947" cy="55991"/>
            </a:xfrm>
            <a:custGeom>
              <a:rect b="b" l="l" r="r" t="t"/>
              <a:pathLst>
                <a:path extrusionOk="0" h="2133" w="1598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4" name="Google Shape;844;p62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845" name="Google Shape;845;p62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rect b="b" l="l" r="r" t="t"/>
                <a:pathLst>
                  <a:path extrusionOk="0" h="17023" w="17022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rect b="b" l="l" r="r" t="t"/>
                <a:pathLst>
                  <a:path extrusionOk="0" h="661" w="973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rect b="b" l="l" r="r" t="t"/>
                <a:pathLst>
                  <a:path extrusionOk="0" h="661" w="661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rect b="b" l="l" r="r" t="t"/>
                <a:pathLst>
                  <a:path extrusionOk="0" h="661" w="67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rect b="b" l="l" r="r" t="t"/>
                <a:pathLst>
                  <a:path extrusionOk="0" h="670" w="3579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rect b="b" l="l" r="r" t="t"/>
                <a:pathLst>
                  <a:path extrusionOk="0" h="661" w="661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rect b="b" l="l" r="r" t="t"/>
                <a:pathLst>
                  <a:path extrusionOk="0" h="670" w="956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rect b="b" l="l" r="r" t="t"/>
                <a:pathLst>
                  <a:path extrusionOk="0" h="670" w="928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rect b="b" l="l" r="r" t="t"/>
                <a:pathLst>
                  <a:path extrusionOk="0" h="670" w="964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rect b="b" l="l" r="r" t="t"/>
                <a:pathLst>
                  <a:path extrusionOk="0" h="670" w="1009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rect b="b" l="l" r="r" t="t"/>
                <a:pathLst>
                  <a:path extrusionOk="0" h="670" w="661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rect b="b" l="l" r="r" t="t"/>
                <a:pathLst>
                  <a:path extrusionOk="0" h="670" w="67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rect b="b" l="l" r="r" t="t"/>
                <a:pathLst>
                  <a:path extrusionOk="0" h="661" w="2936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rect b="b" l="l" r="r" t="t"/>
                <a:pathLst>
                  <a:path extrusionOk="0" h="6714" w="6799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rect b="b" l="l" r="r" t="t"/>
                <a:pathLst>
                  <a:path extrusionOk="0" h="661" w="274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rect b="b" l="l" r="r" t="t"/>
                <a:pathLst>
                  <a:path extrusionOk="0" h="661" w="1848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rect b="b" l="l" r="r" t="t"/>
                <a:pathLst>
                  <a:path extrusionOk="0" h="662" w="3551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rect b="b" l="l" r="r" t="t"/>
                <a:pathLst>
                  <a:path extrusionOk="0" h="662" w="67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rect b="b" l="l" r="r" t="t"/>
                <a:pathLst>
                  <a:path extrusionOk="0" h="661" w="3391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rect b="b" l="l" r="r" t="t"/>
                <a:pathLst>
                  <a:path extrusionOk="0" h="662" w="67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rect b="b" l="l" r="r" t="t"/>
                <a:pathLst>
                  <a:path extrusionOk="0" h="662" w="671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rect b="b" l="l" r="r" t="t"/>
                <a:pathLst>
                  <a:path extrusionOk="0" h="662" w="671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7" name="Google Shape;877;p62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878" name="Google Shape;878;p62"/>
            <p:cNvSpPr/>
            <p:nvPr/>
          </p:nvSpPr>
          <p:spPr>
            <a:xfrm>
              <a:off x="2181757" y="2129148"/>
              <a:ext cx="155295" cy="34939"/>
            </a:xfrm>
            <a:custGeom>
              <a:rect b="b" l="l" r="r" t="t"/>
              <a:pathLst>
                <a:path extrusionOk="0" h="1331" w="5916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2066547" y="2031499"/>
              <a:ext cx="384064" cy="50610"/>
            </a:xfrm>
            <a:custGeom>
              <a:rect b="b" l="l" r="r" t="t"/>
              <a:pathLst>
                <a:path extrusionOk="0" h="1928" w="14631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044760" y="1734799"/>
              <a:ext cx="90667" cy="90667"/>
            </a:xfrm>
            <a:custGeom>
              <a:rect b="b" l="l" r="r" t="t"/>
              <a:pathLst>
                <a:path extrusionOk="0" h="3454" w="3454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067492" y="1783046"/>
              <a:ext cx="68854" cy="40766"/>
            </a:xfrm>
            <a:custGeom>
              <a:rect b="b" l="l" r="r" t="t"/>
              <a:pathLst>
                <a:path extrusionOk="0" h="1553" w="2623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370282" y="1940649"/>
              <a:ext cx="52001" cy="60217"/>
            </a:xfrm>
            <a:custGeom>
              <a:rect b="b" l="l" r="r" t="t"/>
              <a:pathLst>
                <a:path extrusionOk="0" h="2294" w="1981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148499" y="1809033"/>
              <a:ext cx="110329" cy="112429"/>
            </a:xfrm>
            <a:custGeom>
              <a:rect b="b" l="l" r="r" t="t"/>
              <a:pathLst>
                <a:path extrusionOk="0" h="4283" w="4203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305393" y="1828956"/>
              <a:ext cx="75442" cy="17588"/>
            </a:xfrm>
            <a:custGeom>
              <a:rect b="b" l="l" r="r" t="t"/>
              <a:pathLst>
                <a:path extrusionOk="0" h="670" w="2874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305393" y="1863842"/>
              <a:ext cx="75442" cy="17588"/>
            </a:xfrm>
            <a:custGeom>
              <a:rect b="b" l="l" r="r" t="t"/>
              <a:pathLst>
                <a:path extrusionOk="0" h="670" w="2874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2138681" y="1983514"/>
              <a:ext cx="74497" cy="17588"/>
            </a:xfrm>
            <a:custGeom>
              <a:rect b="b" l="l" r="r" t="t"/>
              <a:pathLst>
                <a:path extrusionOk="0" h="670" w="2838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2231868" y="198304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138681" y="1948602"/>
              <a:ext cx="111247" cy="17351"/>
            </a:xfrm>
            <a:custGeom>
              <a:rect b="b" l="l" r="r" t="t"/>
              <a:pathLst>
                <a:path extrusionOk="0" h="661" w="4238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2036098" y="1726136"/>
              <a:ext cx="446854" cy="446854"/>
            </a:xfrm>
            <a:custGeom>
              <a:rect b="b" l="l" r="r" t="t"/>
              <a:pathLst>
                <a:path extrusionOk="0" h="17023" w="17023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2361620" y="1931750"/>
              <a:ext cx="68171" cy="77779"/>
            </a:xfrm>
            <a:custGeom>
              <a:rect b="b" l="l" r="r" t="t"/>
              <a:pathLst>
                <a:path extrusionOk="0" h="2963" w="2597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2138917" y="1800134"/>
              <a:ext cx="129517" cy="130226"/>
            </a:xfrm>
            <a:custGeom>
              <a:rect b="b" l="l" r="r" t="t"/>
              <a:pathLst>
                <a:path extrusionOk="0" h="4961" w="4934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2198163" y="176409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2166060" y="1764093"/>
              <a:ext cx="17614" cy="17351"/>
            </a:xfrm>
            <a:custGeom>
              <a:rect b="b" l="l" r="r" t="t"/>
              <a:pathLst>
                <a:path extrusionOk="0" h="661" w="671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2229531" y="1764540"/>
              <a:ext cx="151305" cy="17378"/>
            </a:xfrm>
            <a:custGeom>
              <a:rect b="b" l="l" r="r" t="t"/>
              <a:pathLst>
                <a:path extrusionOk="0" h="662" w="5764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2060693" y="175259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62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897" name="Google Shape;897;p62"/>
            <p:cNvSpPr/>
            <p:nvPr/>
          </p:nvSpPr>
          <p:spPr>
            <a:xfrm>
              <a:off x="2731845" y="1896155"/>
              <a:ext cx="48956" cy="48956"/>
            </a:xfrm>
            <a:custGeom>
              <a:rect b="b" l="l" r="r" t="t"/>
              <a:pathLst>
                <a:path extrusionOk="0" h="1865" w="1865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3060150" y="1896155"/>
              <a:ext cx="48746" cy="48956"/>
            </a:xfrm>
            <a:custGeom>
              <a:rect b="b" l="l" r="r" t="t"/>
              <a:pathLst>
                <a:path extrusionOk="0" h="1865" w="1857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060150" y="1734300"/>
              <a:ext cx="55755" cy="77333"/>
            </a:xfrm>
            <a:custGeom>
              <a:rect b="b" l="l" r="r" t="t"/>
              <a:pathLst>
                <a:path extrusionOk="0" h="2946" w="2124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2819178" y="1777428"/>
              <a:ext cx="77779" cy="77779"/>
            </a:xfrm>
            <a:custGeom>
              <a:rect b="b" l="l" r="r" t="t"/>
              <a:pathLst>
                <a:path extrusionOk="0" h="2963" w="2963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2786156" y="2030108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2827840" y="2030108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2869525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2911209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2952894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2994578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3036263" y="2030344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786156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2827840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869052" y="2108305"/>
              <a:ext cx="102375" cy="17378"/>
            </a:xfrm>
            <a:custGeom>
              <a:rect b="b" l="l" r="r" t="t"/>
              <a:pathLst>
                <a:path extrusionOk="0" h="662" w="390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994578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3036263" y="210785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743789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785710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827604" y="2068983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2869525" y="2068983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2911209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953130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995051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3036971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3078892" y="2068983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2696933" y="1726136"/>
              <a:ext cx="446145" cy="446854"/>
            </a:xfrm>
            <a:custGeom>
              <a:rect b="b" l="l" r="r" t="t"/>
              <a:pathLst>
                <a:path extrusionOk="0" h="17023" w="16996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2810515" y="1768766"/>
              <a:ext cx="95104" cy="95104"/>
            </a:xfrm>
            <a:custGeom>
              <a:rect b="b" l="l" r="r" t="t"/>
              <a:pathLst>
                <a:path extrusionOk="0" h="3623" w="3623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2926434" y="1768766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2926434" y="1807169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2926434" y="1845572"/>
              <a:ext cx="103294" cy="17588"/>
            </a:xfrm>
            <a:custGeom>
              <a:rect b="b" l="l" r="r" t="t"/>
              <a:pathLst>
                <a:path extrusionOk="0" h="670" w="3935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2845165" y="1883976"/>
              <a:ext cx="184564" cy="17588"/>
            </a:xfrm>
            <a:custGeom>
              <a:rect b="b" l="l" r="r" t="t"/>
              <a:pathLst>
                <a:path extrusionOk="0" h="670" w="7031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2810043" y="188373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優點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35" name="Google Shape;935;p63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63"/>
          <p:cNvSpPr txBox="1"/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分工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"/>
          <p:cNvSpPr txBox="1"/>
          <p:nvPr>
            <p:ph idx="2" type="title"/>
          </p:nvPr>
        </p:nvSpPr>
        <p:spPr>
          <a:xfrm>
            <a:off x="1644200" y="24139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942" name="Google Shape;942;p64"/>
          <p:cNvSpPr txBox="1"/>
          <p:nvPr>
            <p:ph idx="3" type="title"/>
          </p:nvPr>
        </p:nvSpPr>
        <p:spPr>
          <a:xfrm>
            <a:off x="4839242" y="24139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43" name="Google Shape;943;p64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64"/>
          <p:cNvSpPr/>
          <p:nvPr/>
        </p:nvSpPr>
        <p:spPr>
          <a:xfrm>
            <a:off x="2552695" y="1664750"/>
            <a:ext cx="866400" cy="6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4"/>
          <p:cNvSpPr/>
          <p:nvPr/>
        </p:nvSpPr>
        <p:spPr>
          <a:xfrm>
            <a:off x="5747738" y="1664750"/>
            <a:ext cx="866400" cy="6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64"/>
          <p:cNvGrpSpPr/>
          <p:nvPr/>
        </p:nvGrpSpPr>
        <p:grpSpPr>
          <a:xfrm>
            <a:off x="2767538" y="1835640"/>
            <a:ext cx="437221" cy="348077"/>
            <a:chOff x="4017686" y="2273416"/>
            <a:chExt cx="446828" cy="446825"/>
          </a:xfrm>
        </p:grpSpPr>
        <p:sp>
          <p:nvSpPr>
            <p:cNvPr id="947" name="Google Shape;947;p64"/>
            <p:cNvSpPr/>
            <p:nvPr/>
          </p:nvSpPr>
          <p:spPr>
            <a:xfrm>
              <a:off x="4026584" y="2586259"/>
              <a:ext cx="158813" cy="90195"/>
            </a:xfrm>
            <a:custGeom>
              <a:rect b="b" l="l" r="r" t="t"/>
              <a:pathLst>
                <a:path extrusionOk="0" h="3436" w="605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97061" y="2586259"/>
              <a:ext cx="158786" cy="90195"/>
            </a:xfrm>
            <a:custGeom>
              <a:rect b="b" l="l" r="r" t="t"/>
              <a:pathLst>
                <a:path extrusionOk="0" h="3436" w="6049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131268" y="2586259"/>
              <a:ext cx="219922" cy="125081"/>
            </a:xfrm>
            <a:custGeom>
              <a:rect b="b" l="l" r="r" t="t"/>
              <a:pathLst>
                <a:path extrusionOk="0" h="4765" w="8378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116279" y="2353582"/>
              <a:ext cx="42184" cy="43628"/>
            </a:xfrm>
            <a:custGeom>
              <a:rect b="b" l="l" r="r" t="t"/>
              <a:pathLst>
                <a:path extrusionOk="0" h="1662" w="1607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243433" y="2320481"/>
              <a:ext cx="174956" cy="17351"/>
            </a:xfrm>
            <a:custGeom>
              <a:rect b="b" l="l" r="r" t="t"/>
              <a:pathLst>
                <a:path extrusionOk="0" h="661" w="6665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400800" y="2362402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243433" y="2362402"/>
              <a:ext cx="137497" cy="17351"/>
            </a:xfrm>
            <a:custGeom>
              <a:rect b="b" l="l" r="r" t="t"/>
              <a:pathLst>
                <a:path extrusionOk="0" h="661" w="5238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280209" y="2404323"/>
              <a:ext cx="138180" cy="17351"/>
            </a:xfrm>
            <a:custGeom>
              <a:rect b="b" l="l" r="r" t="t"/>
              <a:pathLst>
                <a:path extrusionOk="0" h="661" w="5264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4243433" y="2404323"/>
              <a:ext cx="18060" cy="17351"/>
            </a:xfrm>
            <a:custGeom>
              <a:rect b="b" l="l" r="r" t="t"/>
              <a:pathLst>
                <a:path extrusionOk="0" h="661" w="688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4017686" y="2459946"/>
              <a:ext cx="446828" cy="260295"/>
            </a:xfrm>
            <a:custGeom>
              <a:rect b="b" l="l" r="r" t="t"/>
              <a:pathLst>
                <a:path extrusionOk="0" h="9916" w="17022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4017686" y="2273416"/>
              <a:ext cx="446828" cy="228113"/>
            </a:xfrm>
            <a:custGeom>
              <a:rect b="b" l="l" r="r" t="t"/>
              <a:pathLst>
                <a:path extrusionOk="0" h="8690" w="17022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4060551" y="2315336"/>
              <a:ext cx="146606" cy="120383"/>
            </a:xfrm>
            <a:custGeom>
              <a:rect b="b" l="l" r="r" t="t"/>
              <a:pathLst>
                <a:path extrusionOk="0" h="4586" w="5585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4107617" y="2344762"/>
              <a:ext cx="57855" cy="61215"/>
            </a:xfrm>
            <a:custGeom>
              <a:rect b="b" l="l" r="r" t="t"/>
              <a:pathLst>
                <a:path extrusionOk="0" h="2332" w="2204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4232434" y="266167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64"/>
          <p:cNvGrpSpPr/>
          <p:nvPr/>
        </p:nvGrpSpPr>
        <p:grpSpPr>
          <a:xfrm>
            <a:off x="5962599" y="1835640"/>
            <a:ext cx="437246" cy="348077"/>
            <a:chOff x="4678285" y="2273416"/>
            <a:chExt cx="446854" cy="446826"/>
          </a:xfrm>
        </p:grpSpPr>
        <p:sp>
          <p:nvSpPr>
            <p:cNvPr id="962" name="Google Shape;962;p64"/>
            <p:cNvSpPr/>
            <p:nvPr/>
          </p:nvSpPr>
          <p:spPr>
            <a:xfrm>
              <a:off x="4820899" y="2465432"/>
              <a:ext cx="162566" cy="162304"/>
            </a:xfrm>
            <a:custGeom>
              <a:rect b="b" l="l" r="r" t="t"/>
              <a:pathLst>
                <a:path extrusionOk="0" h="6183" w="6193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4686947" y="2662593"/>
              <a:ext cx="429529" cy="48746"/>
            </a:xfrm>
            <a:custGeom>
              <a:rect b="b" l="l" r="r" t="t"/>
              <a:pathLst>
                <a:path extrusionOk="0" h="1857" w="16363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009661" y="2295177"/>
              <a:ext cx="88069" cy="75442"/>
            </a:xfrm>
            <a:custGeom>
              <a:rect b="b" l="l" r="r" t="t"/>
              <a:pathLst>
                <a:path extrusionOk="0" h="2874" w="3355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014333" y="265369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4678285" y="2400805"/>
              <a:ext cx="446854" cy="319436"/>
            </a:xfrm>
            <a:custGeom>
              <a:rect b="b" l="l" r="r" t="t"/>
              <a:pathLst>
                <a:path extrusionOk="0" h="12169" w="17023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4874291" y="2678291"/>
              <a:ext cx="55991" cy="17351"/>
            </a:xfrm>
            <a:custGeom>
              <a:rect b="b" l="l" r="r" t="t"/>
              <a:pathLst>
                <a:path extrusionOk="0" h="661" w="2133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812237" y="2456533"/>
              <a:ext cx="179891" cy="179865"/>
            </a:xfrm>
            <a:custGeom>
              <a:rect b="b" l="l" r="r" t="t"/>
              <a:pathLst>
                <a:path extrusionOk="0" h="6852" w="6853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4893034" y="2384084"/>
              <a:ext cx="17588" cy="45439"/>
            </a:xfrm>
            <a:custGeom>
              <a:rect b="b" l="l" r="r" t="t"/>
              <a:pathLst>
                <a:path extrusionOk="0" h="1731" w="67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4795857" y="2377837"/>
              <a:ext cx="17351" cy="17614"/>
            </a:xfrm>
            <a:custGeom>
              <a:rect b="b" l="l" r="r" t="t"/>
              <a:pathLst>
                <a:path extrusionOk="0" h="671" w="661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4815991" y="2399099"/>
              <a:ext cx="42656" cy="40845"/>
            </a:xfrm>
            <a:custGeom>
              <a:rect b="b" l="l" r="r" t="t"/>
              <a:pathLst>
                <a:path extrusionOk="0" h="1556" w="1625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4944562" y="2389256"/>
              <a:ext cx="53655" cy="51844"/>
            </a:xfrm>
            <a:custGeom>
              <a:rect b="b" l="l" r="r" t="t"/>
              <a:pathLst>
                <a:path extrusionOk="0" h="1975" w="2044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4880381" y="2273416"/>
              <a:ext cx="57409" cy="92321"/>
            </a:xfrm>
            <a:custGeom>
              <a:rect b="b" l="l" r="r" t="t"/>
              <a:pathLst>
                <a:path extrusionOk="0" h="3517" w="2187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5000762" y="2286278"/>
              <a:ext cx="105866" cy="93240"/>
            </a:xfrm>
            <a:custGeom>
              <a:rect b="b" l="l" r="r" t="t"/>
              <a:pathLst>
                <a:path extrusionOk="0" h="3552" w="4033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4698891" y="2299875"/>
              <a:ext cx="96390" cy="79616"/>
            </a:xfrm>
            <a:custGeom>
              <a:rect b="b" l="l" r="r" t="t"/>
              <a:pathLst>
                <a:path extrusionOk="0" h="3033" w="3672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4791867" y="2286199"/>
              <a:ext cx="43575" cy="42341"/>
            </a:xfrm>
            <a:custGeom>
              <a:rect b="b" l="l" r="r" t="t"/>
              <a:pathLst>
                <a:path extrusionOk="0" h="1613" w="166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5013625" y="2537802"/>
              <a:ext cx="48038" cy="17351"/>
            </a:xfrm>
            <a:custGeom>
              <a:rect b="b" l="l" r="r" t="t"/>
              <a:pathLst>
                <a:path extrusionOk="0" h="661" w="183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4744802" y="2537802"/>
              <a:ext cx="48038" cy="17351"/>
            </a:xfrm>
            <a:custGeom>
              <a:rect b="b" l="l" r="r" t="t"/>
              <a:pathLst>
                <a:path extrusionOk="0" h="661" w="183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6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</a:t>
            </a:r>
            <a:r>
              <a:rPr lang="zh-TW"/>
              <a:t>1057113 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岳紀伶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grpSp>
        <p:nvGrpSpPr>
          <p:cNvPr id="980" name="Google Shape;980;p64"/>
          <p:cNvGrpSpPr/>
          <p:nvPr/>
        </p:nvGrpSpPr>
        <p:grpSpPr>
          <a:xfrm>
            <a:off x="2771560" y="3218263"/>
            <a:ext cx="445990" cy="338060"/>
            <a:chOff x="3357086" y="1749551"/>
            <a:chExt cx="447063" cy="399788"/>
          </a:xfrm>
        </p:grpSpPr>
        <p:sp>
          <p:nvSpPr>
            <p:cNvPr id="981" name="Google Shape;981;p64"/>
            <p:cNvSpPr/>
            <p:nvPr/>
          </p:nvSpPr>
          <p:spPr>
            <a:xfrm>
              <a:off x="3365749" y="1758240"/>
              <a:ext cx="394616" cy="63000"/>
            </a:xfrm>
            <a:custGeom>
              <a:rect b="b" l="l" r="r" t="t"/>
              <a:pathLst>
                <a:path extrusionOk="0" h="2400" w="15033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3370185" y="1821213"/>
              <a:ext cx="381518" cy="26"/>
            </a:xfrm>
            <a:custGeom>
              <a:rect b="b" l="l" r="r" t="t"/>
              <a:pathLst>
                <a:path extrusionOk="0" h="1" w="14534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3413523" y="1934559"/>
              <a:ext cx="161831" cy="76834"/>
            </a:xfrm>
            <a:custGeom>
              <a:rect b="b" l="l" r="r" t="t"/>
              <a:pathLst>
                <a:path extrusionOk="0" h="2927" w="6165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3569000" y="1895447"/>
              <a:ext cx="155531" cy="155295"/>
            </a:xfrm>
            <a:custGeom>
              <a:rect b="b" l="l" r="r" t="t"/>
              <a:pathLst>
                <a:path extrusionOk="0" h="5916" w="5925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3533878" y="1780946"/>
              <a:ext cx="192281" cy="17588"/>
            </a:xfrm>
            <a:custGeom>
              <a:rect b="b" l="l" r="r" t="t"/>
              <a:pathLst>
                <a:path extrusionOk="0" h="670" w="7325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3439274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3407197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3471351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3357086" y="1749551"/>
              <a:ext cx="411941" cy="399788"/>
            </a:xfrm>
            <a:custGeom>
              <a:rect b="b" l="l" r="r" t="t"/>
              <a:pathLst>
                <a:path extrusionOk="0" h="15230" w="15693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3713977" y="2131956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3403443" y="1886758"/>
              <a:ext cx="400706" cy="242419"/>
            </a:xfrm>
            <a:custGeom>
              <a:rect b="b" l="l" r="r" t="t"/>
              <a:pathLst>
                <a:path extrusionOk="0" h="9235" w="15265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492193" y="1964300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3456126" y="1964536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3528497" y="1964063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3638089" y="1928469"/>
              <a:ext cx="53182" cy="53419"/>
            </a:xfrm>
            <a:custGeom>
              <a:rect b="b" l="l" r="r" t="t"/>
              <a:pathLst>
                <a:path extrusionOk="0" h="2035" w="2026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3456126" y="2048141"/>
              <a:ext cx="85050" cy="17351"/>
            </a:xfrm>
            <a:custGeom>
              <a:rect b="b" l="l" r="r" t="t"/>
              <a:pathLst>
                <a:path extrusionOk="0" h="661" w="324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3560337" y="204814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968776" y="3163601"/>
            <a:ext cx="426612" cy="377926"/>
            <a:chOff x="4027293" y="1726057"/>
            <a:chExt cx="427639" cy="446932"/>
          </a:xfrm>
        </p:grpSpPr>
        <p:sp>
          <p:nvSpPr>
            <p:cNvPr id="999" name="Google Shape;999;p64"/>
            <p:cNvSpPr/>
            <p:nvPr/>
          </p:nvSpPr>
          <p:spPr>
            <a:xfrm>
              <a:off x="4062179" y="1794280"/>
              <a:ext cx="66544" cy="66544"/>
            </a:xfrm>
            <a:custGeom>
              <a:rect b="b" l="l" r="r" t="t"/>
              <a:pathLst>
                <a:path extrusionOk="0" h="2535" w="2535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4248105" y="1735035"/>
              <a:ext cx="66307" cy="66308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4162636" y="1829192"/>
              <a:ext cx="66307" cy="31631"/>
            </a:xfrm>
            <a:custGeom>
              <a:rect b="b" l="l" r="r" t="t"/>
              <a:pathLst>
                <a:path extrusionOk="0" h="1205" w="2526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4359824" y="1797798"/>
              <a:ext cx="48956" cy="63026"/>
            </a:xfrm>
            <a:custGeom>
              <a:rect b="b" l="l" r="r" t="t"/>
              <a:pathLst>
                <a:path extrusionOk="0" h="2401" w="1865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4255613" y="2035016"/>
              <a:ext cx="129045" cy="129071"/>
            </a:xfrm>
            <a:custGeom>
              <a:rect b="b" l="l" r="r" t="t"/>
              <a:pathLst>
                <a:path extrusionOk="0" h="4917" w="4916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4027293" y="1785618"/>
              <a:ext cx="427639" cy="387371"/>
            </a:xfrm>
            <a:custGeom>
              <a:rect b="b" l="l" r="r" t="t"/>
              <a:pathLst>
                <a:path extrusionOk="0" h="14757" w="16291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4346227" y="199052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4292152" y="2048377"/>
              <a:ext cx="55991" cy="101404"/>
            </a:xfrm>
            <a:custGeom>
              <a:rect b="b" l="l" r="r" t="t"/>
              <a:pathLst>
                <a:path extrusionOk="0" h="3863" w="2133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4246714" y="2026354"/>
              <a:ext cx="146843" cy="146633"/>
            </a:xfrm>
            <a:custGeom>
              <a:rect b="b" l="l" r="r" t="t"/>
              <a:pathLst>
                <a:path extrusionOk="0" h="5586" w="5594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420831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4160300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425632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420831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425632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4232907" y="197695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4189805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275746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305487" y="194064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4239443" y="1726372"/>
              <a:ext cx="83869" cy="83633"/>
            </a:xfrm>
            <a:custGeom>
              <a:rect b="b" l="l" r="r" t="t"/>
              <a:pathLst>
                <a:path extrusionOk="0" h="3186" w="3195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4153974" y="1726057"/>
              <a:ext cx="17351" cy="45150"/>
            </a:xfrm>
            <a:custGeom>
              <a:rect b="b" l="l" r="r" t="t"/>
              <a:pathLst>
                <a:path extrusionOk="0" h="1720" w="661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4154210" y="17851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4086775" y="1726057"/>
              <a:ext cx="17351" cy="39296"/>
            </a:xfrm>
            <a:custGeom>
              <a:rect b="b" l="l" r="r" t="t"/>
              <a:pathLst>
                <a:path extrusionOk="0" h="1497" w="661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4375521" y="1726057"/>
              <a:ext cx="17588" cy="39296"/>
            </a:xfrm>
            <a:custGeom>
              <a:rect b="b" l="l" r="r" t="t"/>
              <a:pathLst>
                <a:path extrusionOk="0" h="1497" w="67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4188860" y="1747845"/>
              <a:ext cx="17378" cy="42814"/>
            </a:xfrm>
            <a:custGeom>
              <a:rect b="b" l="l" r="r" t="t"/>
              <a:pathLst>
                <a:path extrusionOk="0" h="1631" w="662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64"/>
          <p:cNvSpPr/>
          <p:nvPr/>
        </p:nvSpPr>
        <p:spPr>
          <a:xfrm>
            <a:off x="5740508" y="2978100"/>
            <a:ext cx="883500" cy="748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4"/>
          <p:cNvSpPr/>
          <p:nvPr/>
        </p:nvSpPr>
        <p:spPr>
          <a:xfrm>
            <a:off x="2552700" y="3012831"/>
            <a:ext cx="883500" cy="748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4"/>
          <p:cNvSpPr txBox="1"/>
          <p:nvPr>
            <p:ph idx="2" type="title"/>
          </p:nvPr>
        </p:nvSpPr>
        <p:spPr>
          <a:xfrm>
            <a:off x="1632725" y="38799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介紹文案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26" name="Google Shape;1026;p64"/>
          <p:cNvSpPr txBox="1"/>
          <p:nvPr>
            <p:ph idx="3" type="title"/>
          </p:nvPr>
        </p:nvSpPr>
        <p:spPr>
          <a:xfrm>
            <a:off x="4827767" y="38799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65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6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01057132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柯欣辰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3" name="Google Shape;1033;p65"/>
          <p:cNvSpPr txBox="1"/>
          <p:nvPr>
            <p:ph idx="2" type="title"/>
          </p:nvPr>
        </p:nvSpPr>
        <p:spPr>
          <a:xfrm>
            <a:off x="1644200" y="22615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4" name="Google Shape;1034;p65"/>
          <p:cNvSpPr txBox="1"/>
          <p:nvPr>
            <p:ph idx="3" type="title"/>
          </p:nvPr>
        </p:nvSpPr>
        <p:spPr>
          <a:xfrm>
            <a:off x="4316225" y="2223013"/>
            <a:ext cx="39459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後端資料庫架設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5" name="Google Shape;1035;p65"/>
          <p:cNvSpPr/>
          <p:nvPr/>
        </p:nvSpPr>
        <p:spPr>
          <a:xfrm>
            <a:off x="2552695" y="1359950"/>
            <a:ext cx="866400" cy="6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65"/>
          <p:cNvSpPr/>
          <p:nvPr/>
        </p:nvSpPr>
        <p:spPr>
          <a:xfrm>
            <a:off x="5747738" y="1359950"/>
            <a:ext cx="866400" cy="6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65"/>
          <p:cNvGrpSpPr/>
          <p:nvPr/>
        </p:nvGrpSpPr>
        <p:grpSpPr>
          <a:xfrm>
            <a:off x="2767538" y="1530840"/>
            <a:ext cx="437221" cy="348077"/>
            <a:chOff x="4017686" y="2273416"/>
            <a:chExt cx="446828" cy="446825"/>
          </a:xfrm>
        </p:grpSpPr>
        <p:sp>
          <p:nvSpPr>
            <p:cNvPr id="1038" name="Google Shape;1038;p65"/>
            <p:cNvSpPr/>
            <p:nvPr/>
          </p:nvSpPr>
          <p:spPr>
            <a:xfrm>
              <a:off x="4026584" y="2586259"/>
              <a:ext cx="158813" cy="90195"/>
            </a:xfrm>
            <a:custGeom>
              <a:rect b="b" l="l" r="r" t="t"/>
              <a:pathLst>
                <a:path extrusionOk="0" h="3436" w="605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4297061" y="2586259"/>
              <a:ext cx="158786" cy="90195"/>
            </a:xfrm>
            <a:custGeom>
              <a:rect b="b" l="l" r="r" t="t"/>
              <a:pathLst>
                <a:path extrusionOk="0" h="3436" w="6049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4131268" y="2586259"/>
              <a:ext cx="219922" cy="125081"/>
            </a:xfrm>
            <a:custGeom>
              <a:rect b="b" l="l" r="r" t="t"/>
              <a:pathLst>
                <a:path extrusionOk="0" h="4765" w="8378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4116279" y="2353582"/>
              <a:ext cx="42184" cy="43628"/>
            </a:xfrm>
            <a:custGeom>
              <a:rect b="b" l="l" r="r" t="t"/>
              <a:pathLst>
                <a:path extrusionOk="0" h="1662" w="1607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4243433" y="2320481"/>
              <a:ext cx="174956" cy="17351"/>
            </a:xfrm>
            <a:custGeom>
              <a:rect b="b" l="l" r="r" t="t"/>
              <a:pathLst>
                <a:path extrusionOk="0" h="661" w="6665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4400800" y="2362402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4243433" y="2362402"/>
              <a:ext cx="137497" cy="17351"/>
            </a:xfrm>
            <a:custGeom>
              <a:rect b="b" l="l" r="r" t="t"/>
              <a:pathLst>
                <a:path extrusionOk="0" h="661" w="5238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4280209" y="2404323"/>
              <a:ext cx="138180" cy="17351"/>
            </a:xfrm>
            <a:custGeom>
              <a:rect b="b" l="l" r="r" t="t"/>
              <a:pathLst>
                <a:path extrusionOk="0" h="661" w="5264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243433" y="2404323"/>
              <a:ext cx="18060" cy="17351"/>
            </a:xfrm>
            <a:custGeom>
              <a:rect b="b" l="l" r="r" t="t"/>
              <a:pathLst>
                <a:path extrusionOk="0" h="661" w="688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017686" y="2459946"/>
              <a:ext cx="446828" cy="260295"/>
            </a:xfrm>
            <a:custGeom>
              <a:rect b="b" l="l" r="r" t="t"/>
              <a:pathLst>
                <a:path extrusionOk="0" h="9916" w="17022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017686" y="2273416"/>
              <a:ext cx="446828" cy="228113"/>
            </a:xfrm>
            <a:custGeom>
              <a:rect b="b" l="l" r="r" t="t"/>
              <a:pathLst>
                <a:path extrusionOk="0" h="8690" w="17022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060551" y="2315336"/>
              <a:ext cx="146606" cy="120383"/>
            </a:xfrm>
            <a:custGeom>
              <a:rect b="b" l="l" r="r" t="t"/>
              <a:pathLst>
                <a:path extrusionOk="0" h="4586" w="5585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107617" y="2344762"/>
              <a:ext cx="57855" cy="61215"/>
            </a:xfrm>
            <a:custGeom>
              <a:rect b="b" l="l" r="r" t="t"/>
              <a:pathLst>
                <a:path extrusionOk="0" h="2332" w="2204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4232434" y="266167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5962599" y="1530840"/>
            <a:ext cx="437246" cy="348077"/>
            <a:chOff x="4678285" y="2273416"/>
            <a:chExt cx="446854" cy="446826"/>
          </a:xfrm>
        </p:grpSpPr>
        <p:sp>
          <p:nvSpPr>
            <p:cNvPr id="1053" name="Google Shape;1053;p65"/>
            <p:cNvSpPr/>
            <p:nvPr/>
          </p:nvSpPr>
          <p:spPr>
            <a:xfrm>
              <a:off x="4820899" y="2465432"/>
              <a:ext cx="162566" cy="162304"/>
            </a:xfrm>
            <a:custGeom>
              <a:rect b="b" l="l" r="r" t="t"/>
              <a:pathLst>
                <a:path extrusionOk="0" h="6183" w="6193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4686947" y="2662593"/>
              <a:ext cx="429529" cy="48746"/>
            </a:xfrm>
            <a:custGeom>
              <a:rect b="b" l="l" r="r" t="t"/>
              <a:pathLst>
                <a:path extrusionOk="0" h="1857" w="16363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5009661" y="2295177"/>
              <a:ext cx="88069" cy="75442"/>
            </a:xfrm>
            <a:custGeom>
              <a:rect b="b" l="l" r="r" t="t"/>
              <a:pathLst>
                <a:path extrusionOk="0" h="2874" w="3355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5014333" y="2653695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678285" y="2400805"/>
              <a:ext cx="446854" cy="319436"/>
            </a:xfrm>
            <a:custGeom>
              <a:rect b="b" l="l" r="r" t="t"/>
              <a:pathLst>
                <a:path extrusionOk="0" h="12169" w="17023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4874291" y="2678291"/>
              <a:ext cx="55991" cy="17351"/>
            </a:xfrm>
            <a:custGeom>
              <a:rect b="b" l="l" r="r" t="t"/>
              <a:pathLst>
                <a:path extrusionOk="0" h="661" w="2133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4812237" y="2456533"/>
              <a:ext cx="179891" cy="179865"/>
            </a:xfrm>
            <a:custGeom>
              <a:rect b="b" l="l" r="r" t="t"/>
              <a:pathLst>
                <a:path extrusionOk="0" h="6852" w="6853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893034" y="2384084"/>
              <a:ext cx="17588" cy="45439"/>
            </a:xfrm>
            <a:custGeom>
              <a:rect b="b" l="l" r="r" t="t"/>
              <a:pathLst>
                <a:path extrusionOk="0" h="1731" w="67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4795857" y="2377837"/>
              <a:ext cx="17351" cy="17614"/>
            </a:xfrm>
            <a:custGeom>
              <a:rect b="b" l="l" r="r" t="t"/>
              <a:pathLst>
                <a:path extrusionOk="0" h="671" w="661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4815991" y="2399099"/>
              <a:ext cx="42656" cy="40845"/>
            </a:xfrm>
            <a:custGeom>
              <a:rect b="b" l="l" r="r" t="t"/>
              <a:pathLst>
                <a:path extrusionOk="0" h="1556" w="1625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4944562" y="2389256"/>
              <a:ext cx="53655" cy="51844"/>
            </a:xfrm>
            <a:custGeom>
              <a:rect b="b" l="l" r="r" t="t"/>
              <a:pathLst>
                <a:path extrusionOk="0" h="1975" w="2044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4880381" y="2273416"/>
              <a:ext cx="57409" cy="92321"/>
            </a:xfrm>
            <a:custGeom>
              <a:rect b="b" l="l" r="r" t="t"/>
              <a:pathLst>
                <a:path extrusionOk="0" h="3517" w="2187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5000762" y="2286278"/>
              <a:ext cx="105866" cy="93240"/>
            </a:xfrm>
            <a:custGeom>
              <a:rect b="b" l="l" r="r" t="t"/>
              <a:pathLst>
                <a:path extrusionOk="0" h="3552" w="4033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4698891" y="2299875"/>
              <a:ext cx="96390" cy="79616"/>
            </a:xfrm>
            <a:custGeom>
              <a:rect b="b" l="l" r="r" t="t"/>
              <a:pathLst>
                <a:path extrusionOk="0" h="3033" w="3672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4791867" y="2286199"/>
              <a:ext cx="43575" cy="42341"/>
            </a:xfrm>
            <a:custGeom>
              <a:rect b="b" l="l" r="r" t="t"/>
              <a:pathLst>
                <a:path extrusionOk="0" h="1613" w="166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5013625" y="2537802"/>
              <a:ext cx="48038" cy="17351"/>
            </a:xfrm>
            <a:custGeom>
              <a:rect b="b" l="l" r="r" t="t"/>
              <a:pathLst>
                <a:path extrusionOk="0" h="661" w="183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744802" y="2537802"/>
              <a:ext cx="48038" cy="17351"/>
            </a:xfrm>
            <a:custGeom>
              <a:rect b="b" l="l" r="r" t="t"/>
              <a:pathLst>
                <a:path extrusionOk="0" h="661" w="183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65"/>
          <p:cNvGrpSpPr/>
          <p:nvPr/>
        </p:nvGrpSpPr>
        <p:grpSpPr>
          <a:xfrm>
            <a:off x="2771560" y="3142063"/>
            <a:ext cx="445990" cy="338060"/>
            <a:chOff x="3357086" y="1749551"/>
            <a:chExt cx="447063" cy="399788"/>
          </a:xfrm>
        </p:grpSpPr>
        <p:sp>
          <p:nvSpPr>
            <p:cNvPr id="1071" name="Google Shape;1071;p65"/>
            <p:cNvSpPr/>
            <p:nvPr/>
          </p:nvSpPr>
          <p:spPr>
            <a:xfrm>
              <a:off x="3365749" y="1758240"/>
              <a:ext cx="394616" cy="63000"/>
            </a:xfrm>
            <a:custGeom>
              <a:rect b="b" l="l" r="r" t="t"/>
              <a:pathLst>
                <a:path extrusionOk="0" h="2400" w="15033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3370185" y="1821213"/>
              <a:ext cx="381518" cy="26"/>
            </a:xfrm>
            <a:custGeom>
              <a:rect b="b" l="l" r="r" t="t"/>
              <a:pathLst>
                <a:path extrusionOk="0" h="1" w="14534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413523" y="1934559"/>
              <a:ext cx="161831" cy="76834"/>
            </a:xfrm>
            <a:custGeom>
              <a:rect b="b" l="l" r="r" t="t"/>
              <a:pathLst>
                <a:path extrusionOk="0" h="2927" w="6165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3569000" y="1895447"/>
              <a:ext cx="155531" cy="155295"/>
            </a:xfrm>
            <a:custGeom>
              <a:rect b="b" l="l" r="r" t="t"/>
              <a:pathLst>
                <a:path extrusionOk="0" h="5916" w="5925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3533878" y="1780946"/>
              <a:ext cx="192281" cy="17588"/>
            </a:xfrm>
            <a:custGeom>
              <a:rect b="b" l="l" r="r" t="t"/>
              <a:pathLst>
                <a:path extrusionOk="0" h="670" w="7325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439274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3407197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3471351" y="17809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3357086" y="1749551"/>
              <a:ext cx="411941" cy="399788"/>
            </a:xfrm>
            <a:custGeom>
              <a:rect b="b" l="l" r="r" t="t"/>
              <a:pathLst>
                <a:path extrusionOk="0" h="15230" w="15693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3713977" y="2131956"/>
              <a:ext cx="17588" cy="17378"/>
            </a:xfrm>
            <a:custGeom>
              <a:rect b="b" l="l" r="r" t="t"/>
              <a:pathLst>
                <a:path extrusionOk="0" h="662" w="67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3403443" y="1886758"/>
              <a:ext cx="400706" cy="242419"/>
            </a:xfrm>
            <a:custGeom>
              <a:rect b="b" l="l" r="r" t="t"/>
              <a:pathLst>
                <a:path extrusionOk="0" h="9235" w="15265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3492193" y="1964300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3456126" y="1964536"/>
              <a:ext cx="17378" cy="17588"/>
            </a:xfrm>
            <a:custGeom>
              <a:rect b="b" l="l" r="r" t="t"/>
              <a:pathLst>
                <a:path extrusionOk="0" h="670" w="662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3528497" y="1964063"/>
              <a:ext cx="17351" cy="17351"/>
            </a:xfrm>
            <a:custGeom>
              <a:rect b="b" l="l" r="r" t="t"/>
              <a:pathLst>
                <a:path extrusionOk="0" h="661" w="661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3638089" y="1928469"/>
              <a:ext cx="53182" cy="53419"/>
            </a:xfrm>
            <a:custGeom>
              <a:rect b="b" l="l" r="r" t="t"/>
              <a:pathLst>
                <a:path extrusionOk="0" h="2035" w="2026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3456126" y="2048141"/>
              <a:ext cx="85050" cy="17351"/>
            </a:xfrm>
            <a:custGeom>
              <a:rect b="b" l="l" r="r" t="t"/>
              <a:pathLst>
                <a:path extrusionOk="0" h="661" w="324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3560337" y="2048141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5968776" y="3087401"/>
            <a:ext cx="426612" cy="377926"/>
            <a:chOff x="4027293" y="1726057"/>
            <a:chExt cx="427639" cy="446932"/>
          </a:xfrm>
        </p:grpSpPr>
        <p:sp>
          <p:nvSpPr>
            <p:cNvPr id="1089" name="Google Shape;1089;p65"/>
            <p:cNvSpPr/>
            <p:nvPr/>
          </p:nvSpPr>
          <p:spPr>
            <a:xfrm>
              <a:off x="4062179" y="1794280"/>
              <a:ext cx="66544" cy="66544"/>
            </a:xfrm>
            <a:custGeom>
              <a:rect b="b" l="l" r="r" t="t"/>
              <a:pathLst>
                <a:path extrusionOk="0" h="2535" w="2535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48105" y="1735035"/>
              <a:ext cx="66307" cy="66308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4162636" y="1829192"/>
              <a:ext cx="66307" cy="31631"/>
            </a:xfrm>
            <a:custGeom>
              <a:rect b="b" l="l" r="r" t="t"/>
              <a:pathLst>
                <a:path extrusionOk="0" h="1205" w="2526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4359824" y="1797798"/>
              <a:ext cx="48956" cy="63026"/>
            </a:xfrm>
            <a:custGeom>
              <a:rect b="b" l="l" r="r" t="t"/>
              <a:pathLst>
                <a:path extrusionOk="0" h="2401" w="1865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55613" y="2035016"/>
              <a:ext cx="129045" cy="129071"/>
            </a:xfrm>
            <a:custGeom>
              <a:rect b="b" l="l" r="r" t="t"/>
              <a:pathLst>
                <a:path extrusionOk="0" h="4917" w="4916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027293" y="1785618"/>
              <a:ext cx="427639" cy="387371"/>
            </a:xfrm>
            <a:custGeom>
              <a:rect b="b" l="l" r="r" t="t"/>
              <a:pathLst>
                <a:path extrusionOk="0" h="14757" w="16291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346227" y="1990523"/>
              <a:ext cx="17588" cy="17351"/>
            </a:xfrm>
            <a:custGeom>
              <a:rect b="b" l="l" r="r" t="t"/>
              <a:pathLst>
                <a:path extrusionOk="0" h="661" w="67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4292152" y="2048377"/>
              <a:ext cx="55991" cy="101404"/>
            </a:xfrm>
            <a:custGeom>
              <a:rect b="b" l="l" r="r" t="t"/>
              <a:pathLst>
                <a:path extrusionOk="0" h="3863" w="2133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4246714" y="2026354"/>
              <a:ext cx="146843" cy="146633"/>
            </a:xfrm>
            <a:custGeom>
              <a:rect b="b" l="l" r="r" t="t"/>
              <a:pathLst>
                <a:path extrusionOk="0" h="5586" w="5594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420831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4160300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4256321" y="1940649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420831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56321" y="2013229"/>
              <a:ext cx="17351" cy="17378"/>
            </a:xfrm>
            <a:custGeom>
              <a:rect b="b" l="l" r="r" t="t"/>
              <a:pathLst>
                <a:path extrusionOk="0" h="662" w="661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4232907" y="1976952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4189805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275746" y="1976952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305487" y="1940649"/>
              <a:ext cx="17588" cy="17588"/>
            </a:xfrm>
            <a:custGeom>
              <a:rect b="b" l="l" r="r" t="t"/>
              <a:pathLst>
                <a:path extrusionOk="0" h="670" w="67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4239443" y="1726372"/>
              <a:ext cx="83869" cy="83633"/>
            </a:xfrm>
            <a:custGeom>
              <a:rect b="b" l="l" r="r" t="t"/>
              <a:pathLst>
                <a:path extrusionOk="0" h="3186" w="3195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153974" y="1726057"/>
              <a:ext cx="17351" cy="45150"/>
            </a:xfrm>
            <a:custGeom>
              <a:rect b="b" l="l" r="r" t="t"/>
              <a:pathLst>
                <a:path extrusionOk="0" h="1720" w="661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154210" y="1785146"/>
              <a:ext cx="17351" cy="17588"/>
            </a:xfrm>
            <a:custGeom>
              <a:rect b="b" l="l" r="r" t="t"/>
              <a:pathLst>
                <a:path extrusionOk="0" h="670" w="661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4086775" y="1726057"/>
              <a:ext cx="17351" cy="39296"/>
            </a:xfrm>
            <a:custGeom>
              <a:rect b="b" l="l" r="r" t="t"/>
              <a:pathLst>
                <a:path extrusionOk="0" h="1497" w="661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375521" y="1726057"/>
              <a:ext cx="17588" cy="39296"/>
            </a:xfrm>
            <a:custGeom>
              <a:rect b="b" l="l" r="r" t="t"/>
              <a:pathLst>
                <a:path extrusionOk="0" h="1497" w="67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188860" y="1747845"/>
              <a:ext cx="17378" cy="42814"/>
            </a:xfrm>
            <a:custGeom>
              <a:rect b="b" l="l" r="r" t="t"/>
              <a:pathLst>
                <a:path extrusionOk="0" h="1631" w="662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65"/>
          <p:cNvSpPr/>
          <p:nvPr/>
        </p:nvSpPr>
        <p:spPr>
          <a:xfrm>
            <a:off x="5740508" y="2901900"/>
            <a:ext cx="883500" cy="748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2552700" y="2936631"/>
            <a:ext cx="883500" cy="748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5"/>
          <p:cNvSpPr txBox="1"/>
          <p:nvPr>
            <p:ph idx="2" type="title"/>
          </p:nvPr>
        </p:nvSpPr>
        <p:spPr>
          <a:xfrm>
            <a:off x="1644150" y="3898295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遊戲規則設計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116" name="Google Shape;1116;p65"/>
          <p:cNvSpPr txBox="1"/>
          <p:nvPr>
            <p:ph idx="3" type="title"/>
          </p:nvPr>
        </p:nvSpPr>
        <p:spPr>
          <a:xfrm>
            <a:off x="4840492" y="3842370"/>
            <a:ext cx="26835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上傳介面設計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5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遊戲首頁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150" y="1551050"/>
            <a:ext cx="6614923" cy="29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/>
          <p:nvPr/>
        </p:nvSpPr>
        <p:spPr>
          <a:xfrm rot="5400000">
            <a:off x="6652851" y="2645500"/>
            <a:ext cx="1555800" cy="3163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5979800" y="3557800"/>
            <a:ext cx="2901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Start Game 開始遊戲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Rules Introuduction 進入規則介面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Scoreboard 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查看其他玩家的成績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6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首頁-&gt;start Game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38" y="1517175"/>
            <a:ext cx="6465677" cy="28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/>
          <p:nvPr/>
        </p:nvSpPr>
        <p:spPr>
          <a:xfrm rot="5400000">
            <a:off x="6798200" y="2629450"/>
            <a:ext cx="1003200" cy="31638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848850" y="3925150"/>
            <a:ext cx="29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上方兩張圖片給予玩家選擇角色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 Start Game 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繼續</a:t>
            </a: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遊戲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Rules Introuduction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50" y="1503050"/>
            <a:ext cx="6449701" cy="29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rot="5400000">
            <a:off x="6957200" y="830625"/>
            <a:ext cx="862200" cy="24504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6349575" y="1694550"/>
            <a:ext cx="29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規則介紹介面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點回前頁回到遊戲首頁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8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8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795400" y="1694550"/>
            <a:ext cx="290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點選遊戲模式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選擇主題與難度即可觀看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其他玩家的遊玩成績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257" name="Google Shape;257;p38"/>
          <p:cNvSpPr/>
          <p:nvPr/>
        </p:nvSpPr>
        <p:spPr>
          <a:xfrm flipH="1" rot="-5400000">
            <a:off x="1442925" y="2410925"/>
            <a:ext cx="522000" cy="19032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由成績最佳排至最低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9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9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選擇人物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00" y="1624725"/>
            <a:ext cx="5858299" cy="26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/>
          <p:nvPr/>
        </p:nvSpPr>
        <p:spPr>
          <a:xfrm rot="5400000">
            <a:off x="6941850" y="2427475"/>
            <a:ext cx="862200" cy="1621200"/>
          </a:xfrm>
          <a:prstGeom prst="wedgeRoundRectCallout">
            <a:avLst>
              <a:gd fmla="val -20415" name="adj1"/>
              <a:gd fmla="val 56280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6687350" y="2914825"/>
            <a:ext cx="290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b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遊玩不同遊戲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4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0"/>
          <p:cNvSpPr txBox="1"/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80" y="2643925"/>
            <a:ext cx="4152470" cy="1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50" y="1397200"/>
            <a:ext cx="4167024" cy="18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/>
          <p:nvPr/>
        </p:nvSpPr>
        <p:spPr>
          <a:xfrm rot="10800000">
            <a:off x="1082625" y="3074000"/>
            <a:ext cx="2886600" cy="782700"/>
          </a:xfrm>
          <a:prstGeom prst="wedgeRoundRectCallout">
            <a:avLst>
              <a:gd fmla="val -37235" name="adj1"/>
              <a:gd fmla="val 82206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090075" y="3142100"/>
            <a:ext cx="32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點選 Click to Continue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Hachi Maru Pop"/>
                <a:ea typeface="Hachi Maru Pop"/>
                <a:cs typeface="Hachi Maru Pop"/>
                <a:sym typeface="Hachi Maru Pop"/>
              </a:rPr>
              <a:t>繼續進行遊戲</a:t>
            </a:r>
            <a:endParaRPr sz="1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2 Marketing Plan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